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6" r:id="rId3"/>
    <p:sldId id="278" r:id="rId4"/>
    <p:sldId id="260" r:id="rId5"/>
    <p:sldId id="284" r:id="rId6"/>
    <p:sldId id="270" r:id="rId7"/>
    <p:sldId id="279" r:id="rId8"/>
    <p:sldId id="280" r:id="rId9"/>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85" d="100"/>
          <a:sy n="85" d="100"/>
        </p:scale>
        <p:origin x="518" y="7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0051DEA-E024-444E-BFD7-6BA0D38527F6}"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nl-NL"/>
        </a:p>
      </dgm:t>
    </dgm:pt>
    <dgm:pt modelId="{09288706-CCD6-4FDD-80BC-EAE4EC997DE7}">
      <dgm:prSet phldrT="[Tekst]"/>
      <dgm:spPr/>
      <dgm:t>
        <a:bodyPr/>
        <a:lstStyle/>
        <a:p>
          <a:r>
            <a:rPr lang="nl-NL" dirty="0" smtClean="0"/>
            <a:t>massasamenleving</a:t>
          </a:r>
          <a:endParaRPr lang="nl-NL" dirty="0"/>
        </a:p>
      </dgm:t>
    </dgm:pt>
    <dgm:pt modelId="{BBCF47FF-E526-4872-8AAA-B9FD9EB59CD3}" type="parTrans" cxnId="{48E64F78-A05D-40B0-9317-1DC4398571AF}">
      <dgm:prSet/>
      <dgm:spPr/>
      <dgm:t>
        <a:bodyPr/>
        <a:lstStyle/>
        <a:p>
          <a:endParaRPr lang="nl-NL"/>
        </a:p>
      </dgm:t>
    </dgm:pt>
    <dgm:pt modelId="{0B35E4E4-61B2-434E-B1E6-808AE12BD487}" type="sibTrans" cxnId="{48E64F78-A05D-40B0-9317-1DC4398571AF}">
      <dgm:prSet/>
      <dgm:spPr/>
      <dgm:t>
        <a:bodyPr/>
        <a:lstStyle/>
        <a:p>
          <a:endParaRPr lang="nl-NL"/>
        </a:p>
      </dgm:t>
    </dgm:pt>
    <dgm:pt modelId="{72306CB5-12F2-4433-835D-F88B996D53DA}">
      <dgm:prSet phldrT="[Tekst]"/>
      <dgm:spPr/>
      <dgm:t>
        <a:bodyPr/>
        <a:lstStyle/>
        <a:p>
          <a:r>
            <a:rPr lang="nl-NL" dirty="0" smtClean="0"/>
            <a:t>urbanisatie</a:t>
          </a:r>
          <a:endParaRPr lang="nl-NL" dirty="0"/>
        </a:p>
      </dgm:t>
    </dgm:pt>
    <dgm:pt modelId="{F11C5C54-72D3-44A0-A8BD-5CF30194E349}" type="parTrans" cxnId="{725E214B-D457-47DB-99D2-89FE04080A21}">
      <dgm:prSet/>
      <dgm:spPr/>
      <dgm:t>
        <a:bodyPr/>
        <a:lstStyle/>
        <a:p>
          <a:endParaRPr lang="nl-NL"/>
        </a:p>
      </dgm:t>
    </dgm:pt>
    <dgm:pt modelId="{64C25310-2680-4F46-955F-2CBC37D1E103}" type="sibTrans" cxnId="{725E214B-D457-47DB-99D2-89FE04080A21}">
      <dgm:prSet/>
      <dgm:spPr/>
      <dgm:t>
        <a:bodyPr/>
        <a:lstStyle/>
        <a:p>
          <a:endParaRPr lang="nl-NL"/>
        </a:p>
      </dgm:t>
    </dgm:pt>
    <dgm:pt modelId="{FDD1B213-BFC1-4886-AA16-FC537FA877FE}">
      <dgm:prSet phldrT="[Tekst]"/>
      <dgm:spPr/>
      <dgm:t>
        <a:bodyPr/>
        <a:lstStyle/>
        <a:p>
          <a:r>
            <a:rPr lang="nl-NL" dirty="0" smtClean="0"/>
            <a:t>communicatiemiddelen</a:t>
          </a:r>
          <a:endParaRPr lang="nl-NL" dirty="0"/>
        </a:p>
      </dgm:t>
    </dgm:pt>
    <dgm:pt modelId="{F58D3B46-5EC7-49C7-8A7B-B65C00F78312}" type="parTrans" cxnId="{4D6F1855-10AD-413A-8EAD-B899C9178189}">
      <dgm:prSet/>
      <dgm:spPr/>
      <dgm:t>
        <a:bodyPr/>
        <a:lstStyle/>
        <a:p>
          <a:endParaRPr lang="nl-NL"/>
        </a:p>
      </dgm:t>
    </dgm:pt>
    <dgm:pt modelId="{D523A32F-A9FD-4583-8747-82DE369F18BF}" type="sibTrans" cxnId="{4D6F1855-10AD-413A-8EAD-B899C9178189}">
      <dgm:prSet/>
      <dgm:spPr/>
      <dgm:t>
        <a:bodyPr/>
        <a:lstStyle/>
        <a:p>
          <a:endParaRPr lang="nl-NL"/>
        </a:p>
      </dgm:t>
    </dgm:pt>
    <dgm:pt modelId="{8756102C-CA09-411C-ADC5-072B81BD4014}">
      <dgm:prSet phldrT="[Tekst]"/>
      <dgm:spPr/>
      <dgm:t>
        <a:bodyPr/>
        <a:lstStyle/>
        <a:p>
          <a:r>
            <a:rPr lang="nl-NL" dirty="0" smtClean="0"/>
            <a:t>radio</a:t>
          </a:r>
          <a:endParaRPr lang="nl-NL" dirty="0"/>
        </a:p>
      </dgm:t>
    </dgm:pt>
    <dgm:pt modelId="{F1D4D24B-77D2-4452-8EE8-30EC680157C9}" type="parTrans" cxnId="{F1FCE991-F221-4E07-9954-EBCED748003F}">
      <dgm:prSet/>
      <dgm:spPr/>
      <dgm:t>
        <a:bodyPr/>
        <a:lstStyle/>
        <a:p>
          <a:endParaRPr lang="nl-NL"/>
        </a:p>
      </dgm:t>
    </dgm:pt>
    <dgm:pt modelId="{8C1D6F74-D0FF-450D-BF29-E8B2FDED413F}" type="sibTrans" cxnId="{F1FCE991-F221-4E07-9954-EBCED748003F}">
      <dgm:prSet/>
      <dgm:spPr/>
      <dgm:t>
        <a:bodyPr/>
        <a:lstStyle/>
        <a:p>
          <a:endParaRPr lang="nl-NL"/>
        </a:p>
      </dgm:t>
    </dgm:pt>
    <dgm:pt modelId="{58ABF16E-448C-4755-8F9A-0BD342187537}">
      <dgm:prSet/>
      <dgm:spPr/>
      <dgm:t>
        <a:bodyPr/>
        <a:lstStyle/>
        <a:p>
          <a:r>
            <a:rPr lang="nl-NL" dirty="0" smtClean="0"/>
            <a:t>bevolkingsgroei</a:t>
          </a:r>
          <a:endParaRPr lang="nl-NL" dirty="0"/>
        </a:p>
      </dgm:t>
    </dgm:pt>
    <dgm:pt modelId="{4DE1D50D-4488-44F2-A185-40D86F3064C3}" type="parTrans" cxnId="{37DB5F52-17BB-475A-B34E-20537EFE8D46}">
      <dgm:prSet/>
      <dgm:spPr/>
      <dgm:t>
        <a:bodyPr/>
        <a:lstStyle/>
        <a:p>
          <a:endParaRPr lang="nl-NL"/>
        </a:p>
      </dgm:t>
    </dgm:pt>
    <dgm:pt modelId="{FBC02569-031E-4E36-8F6B-9253DE7DAFAC}" type="sibTrans" cxnId="{37DB5F52-17BB-475A-B34E-20537EFE8D46}">
      <dgm:prSet/>
      <dgm:spPr/>
      <dgm:t>
        <a:bodyPr/>
        <a:lstStyle/>
        <a:p>
          <a:endParaRPr lang="nl-NL"/>
        </a:p>
      </dgm:t>
    </dgm:pt>
    <dgm:pt modelId="{7403A8DD-0A09-4E7D-9113-F734772301C3}">
      <dgm:prSet/>
      <dgm:spPr/>
      <dgm:t>
        <a:bodyPr/>
        <a:lstStyle/>
        <a:p>
          <a:r>
            <a:rPr lang="nl-NL" dirty="0" smtClean="0"/>
            <a:t>vervoermiddelen</a:t>
          </a:r>
          <a:endParaRPr lang="nl-NL" dirty="0"/>
        </a:p>
      </dgm:t>
    </dgm:pt>
    <dgm:pt modelId="{B8F8C022-E2FC-4DBE-A55C-ACD2CB862939}" type="parTrans" cxnId="{5AF160FC-6C34-4624-8207-8C2CAD28DD76}">
      <dgm:prSet/>
      <dgm:spPr/>
      <dgm:t>
        <a:bodyPr/>
        <a:lstStyle/>
        <a:p>
          <a:endParaRPr lang="nl-NL"/>
        </a:p>
      </dgm:t>
    </dgm:pt>
    <dgm:pt modelId="{C006EDA7-AC9E-4FBE-A74F-6B74D417A5CC}" type="sibTrans" cxnId="{5AF160FC-6C34-4624-8207-8C2CAD28DD76}">
      <dgm:prSet/>
      <dgm:spPr/>
      <dgm:t>
        <a:bodyPr/>
        <a:lstStyle/>
        <a:p>
          <a:endParaRPr lang="nl-NL"/>
        </a:p>
      </dgm:t>
    </dgm:pt>
    <dgm:pt modelId="{A8CD6F73-B6ED-4798-9B40-55A154C6C036}">
      <dgm:prSet/>
      <dgm:spPr/>
      <dgm:t>
        <a:bodyPr/>
        <a:lstStyle/>
        <a:p>
          <a:r>
            <a:rPr lang="nl-NL" dirty="0" smtClean="0"/>
            <a:t>Film</a:t>
          </a:r>
          <a:endParaRPr lang="nl-NL" dirty="0"/>
        </a:p>
      </dgm:t>
    </dgm:pt>
    <dgm:pt modelId="{748288B1-5044-4204-A3D9-DA2FB9000246}" type="parTrans" cxnId="{7E5A614E-FC72-48EF-A8D4-A2CF59419604}">
      <dgm:prSet/>
      <dgm:spPr/>
      <dgm:t>
        <a:bodyPr/>
        <a:lstStyle/>
        <a:p>
          <a:endParaRPr lang="nl-NL"/>
        </a:p>
      </dgm:t>
    </dgm:pt>
    <dgm:pt modelId="{00D8765A-C6F6-4D8F-8C2C-2F5470EAC1EA}" type="sibTrans" cxnId="{7E5A614E-FC72-48EF-A8D4-A2CF59419604}">
      <dgm:prSet/>
      <dgm:spPr/>
      <dgm:t>
        <a:bodyPr/>
        <a:lstStyle/>
        <a:p>
          <a:endParaRPr lang="nl-NL"/>
        </a:p>
      </dgm:t>
    </dgm:pt>
    <dgm:pt modelId="{6B905BBE-5033-43A9-B133-B6DC5328C560}">
      <dgm:prSet/>
      <dgm:spPr/>
      <dgm:t>
        <a:bodyPr/>
        <a:lstStyle/>
        <a:p>
          <a:r>
            <a:rPr lang="nl-NL" dirty="0" smtClean="0"/>
            <a:t>auto</a:t>
          </a:r>
          <a:endParaRPr lang="nl-NL" dirty="0"/>
        </a:p>
      </dgm:t>
    </dgm:pt>
    <dgm:pt modelId="{C51BA229-3E09-4E29-92F5-8A0A6DCCFF73}" type="parTrans" cxnId="{F427E0E6-1786-494C-9D87-F9AC10D4705E}">
      <dgm:prSet/>
      <dgm:spPr/>
      <dgm:t>
        <a:bodyPr/>
        <a:lstStyle/>
        <a:p>
          <a:endParaRPr lang="nl-NL"/>
        </a:p>
      </dgm:t>
    </dgm:pt>
    <dgm:pt modelId="{A7CACF50-925C-4744-834F-07F8A632FD32}" type="sibTrans" cxnId="{F427E0E6-1786-494C-9D87-F9AC10D4705E}">
      <dgm:prSet/>
      <dgm:spPr/>
      <dgm:t>
        <a:bodyPr/>
        <a:lstStyle/>
        <a:p>
          <a:endParaRPr lang="nl-NL"/>
        </a:p>
      </dgm:t>
    </dgm:pt>
    <dgm:pt modelId="{50B49D09-023D-4007-BB46-D07DA498CCE3}">
      <dgm:prSet/>
      <dgm:spPr/>
      <dgm:t>
        <a:bodyPr/>
        <a:lstStyle/>
        <a:p>
          <a:r>
            <a:rPr lang="nl-NL" dirty="0" smtClean="0"/>
            <a:t>vliegtuig</a:t>
          </a:r>
          <a:endParaRPr lang="nl-NL" dirty="0"/>
        </a:p>
      </dgm:t>
    </dgm:pt>
    <dgm:pt modelId="{D3014624-7F78-4021-986B-F59176D71D67}" type="parTrans" cxnId="{21094537-22EA-47C0-ABBF-5597A23F865D}">
      <dgm:prSet/>
      <dgm:spPr/>
      <dgm:t>
        <a:bodyPr/>
        <a:lstStyle/>
        <a:p>
          <a:endParaRPr lang="nl-NL"/>
        </a:p>
      </dgm:t>
    </dgm:pt>
    <dgm:pt modelId="{62CE1189-5F4F-4BD9-9D4E-AEC941F9A30E}" type="sibTrans" cxnId="{21094537-22EA-47C0-ABBF-5597A23F865D}">
      <dgm:prSet/>
      <dgm:spPr/>
      <dgm:t>
        <a:bodyPr/>
        <a:lstStyle/>
        <a:p>
          <a:endParaRPr lang="nl-NL"/>
        </a:p>
      </dgm:t>
    </dgm:pt>
    <dgm:pt modelId="{12CF3392-C478-41D0-B0AA-D18647CA45E3}">
      <dgm:prSet/>
      <dgm:spPr/>
      <dgm:t>
        <a:bodyPr/>
        <a:lstStyle/>
        <a:p>
          <a:r>
            <a:rPr lang="nl-NL" dirty="0" smtClean="0"/>
            <a:t>Betere gezondheid</a:t>
          </a:r>
          <a:endParaRPr lang="nl-NL" dirty="0"/>
        </a:p>
      </dgm:t>
    </dgm:pt>
    <dgm:pt modelId="{B80FBB52-1883-4B20-B488-C8EF85E5AD93}" type="parTrans" cxnId="{9E37FBAE-C3DA-423E-B0B0-CBCFE5B82652}">
      <dgm:prSet/>
      <dgm:spPr/>
      <dgm:t>
        <a:bodyPr/>
        <a:lstStyle/>
        <a:p>
          <a:endParaRPr lang="nl-NL"/>
        </a:p>
      </dgm:t>
    </dgm:pt>
    <dgm:pt modelId="{6746EAAB-7F25-4313-9EEB-EB58D3AD2848}" type="sibTrans" cxnId="{9E37FBAE-C3DA-423E-B0B0-CBCFE5B82652}">
      <dgm:prSet/>
      <dgm:spPr/>
      <dgm:t>
        <a:bodyPr/>
        <a:lstStyle/>
        <a:p>
          <a:endParaRPr lang="nl-NL"/>
        </a:p>
      </dgm:t>
    </dgm:pt>
    <dgm:pt modelId="{EE88F8D9-9F2D-43BB-9A0B-1180127824FD}">
      <dgm:prSet/>
      <dgm:spPr/>
      <dgm:t>
        <a:bodyPr/>
        <a:lstStyle/>
        <a:p>
          <a:r>
            <a:rPr lang="nl-NL" dirty="0" smtClean="0"/>
            <a:t>Betere Hygiëne</a:t>
          </a:r>
          <a:endParaRPr lang="nl-NL" dirty="0"/>
        </a:p>
      </dgm:t>
    </dgm:pt>
    <dgm:pt modelId="{26EF31CA-BFA1-4AD2-B133-AD832A8865B5}" type="parTrans" cxnId="{C1441543-B7C5-4F8E-BCA7-3AB4C1D3F06B}">
      <dgm:prSet/>
      <dgm:spPr/>
      <dgm:t>
        <a:bodyPr/>
        <a:lstStyle/>
        <a:p>
          <a:endParaRPr lang="nl-NL"/>
        </a:p>
      </dgm:t>
    </dgm:pt>
    <dgm:pt modelId="{5B93EF64-8367-48C9-8ED6-A283B42A968C}" type="sibTrans" cxnId="{C1441543-B7C5-4F8E-BCA7-3AB4C1D3F06B}">
      <dgm:prSet/>
      <dgm:spPr/>
      <dgm:t>
        <a:bodyPr/>
        <a:lstStyle/>
        <a:p>
          <a:endParaRPr lang="nl-NL"/>
        </a:p>
      </dgm:t>
    </dgm:pt>
    <dgm:pt modelId="{B4E9336A-AED7-45AE-8923-2E5F09AB11F7}">
      <dgm:prSet/>
      <dgm:spPr/>
      <dgm:t>
        <a:bodyPr/>
        <a:lstStyle/>
        <a:p>
          <a:r>
            <a:rPr lang="nl-NL" dirty="0" smtClean="0"/>
            <a:t>Betere medische zorg</a:t>
          </a:r>
          <a:endParaRPr lang="nl-NL" dirty="0"/>
        </a:p>
      </dgm:t>
    </dgm:pt>
    <dgm:pt modelId="{BA76EBA0-91BB-4E6F-819D-594984332395}" type="parTrans" cxnId="{6D3E753A-F879-4904-B9FF-752B9E7C8535}">
      <dgm:prSet/>
      <dgm:spPr/>
      <dgm:t>
        <a:bodyPr/>
        <a:lstStyle/>
        <a:p>
          <a:endParaRPr lang="nl-NL"/>
        </a:p>
      </dgm:t>
    </dgm:pt>
    <dgm:pt modelId="{E5778DE7-47AF-448F-AD4E-7AD43FE2029A}" type="sibTrans" cxnId="{6D3E753A-F879-4904-B9FF-752B9E7C8535}">
      <dgm:prSet/>
      <dgm:spPr/>
      <dgm:t>
        <a:bodyPr/>
        <a:lstStyle/>
        <a:p>
          <a:endParaRPr lang="nl-NL"/>
        </a:p>
      </dgm:t>
    </dgm:pt>
    <dgm:pt modelId="{5F34C6FF-8B67-4856-B821-E0B52CF519EE}">
      <dgm:prSet/>
      <dgm:spPr/>
      <dgm:t>
        <a:bodyPr/>
        <a:lstStyle/>
        <a:p>
          <a:r>
            <a:rPr lang="nl-NL" dirty="0" smtClean="0"/>
            <a:t>telefoon</a:t>
          </a:r>
          <a:endParaRPr lang="nl-NL" dirty="0"/>
        </a:p>
      </dgm:t>
    </dgm:pt>
    <dgm:pt modelId="{028B6E7D-59C8-4302-82ED-33BF30DBBF8C}" type="parTrans" cxnId="{BAF932B9-65C8-4FA2-AADC-666F92B6618B}">
      <dgm:prSet/>
      <dgm:spPr/>
      <dgm:t>
        <a:bodyPr/>
        <a:lstStyle/>
        <a:p>
          <a:endParaRPr lang="nl-NL"/>
        </a:p>
      </dgm:t>
    </dgm:pt>
    <dgm:pt modelId="{37BDC7BA-3CD7-4D0B-91CF-A9A5A44FEEA3}" type="sibTrans" cxnId="{BAF932B9-65C8-4FA2-AADC-666F92B6618B}">
      <dgm:prSet/>
      <dgm:spPr/>
      <dgm:t>
        <a:bodyPr/>
        <a:lstStyle/>
        <a:p>
          <a:endParaRPr lang="nl-NL"/>
        </a:p>
      </dgm:t>
    </dgm:pt>
    <dgm:pt modelId="{C864EA06-7DC2-4D7E-A233-167BC856A67C}" type="pres">
      <dgm:prSet presAssocID="{E0051DEA-E024-444E-BFD7-6BA0D38527F6}" presName="Name0" presStyleCnt="0">
        <dgm:presLayoutVars>
          <dgm:chPref val="1"/>
          <dgm:dir/>
          <dgm:animOne val="branch"/>
          <dgm:animLvl val="lvl"/>
          <dgm:resizeHandles/>
        </dgm:presLayoutVars>
      </dgm:prSet>
      <dgm:spPr/>
      <dgm:t>
        <a:bodyPr/>
        <a:lstStyle/>
        <a:p>
          <a:endParaRPr lang="nl-NL"/>
        </a:p>
      </dgm:t>
    </dgm:pt>
    <dgm:pt modelId="{970AB254-A169-4008-B917-7D20B2581EAE}" type="pres">
      <dgm:prSet presAssocID="{09288706-CCD6-4FDD-80BC-EAE4EC997DE7}" presName="vertOne" presStyleCnt="0"/>
      <dgm:spPr/>
    </dgm:pt>
    <dgm:pt modelId="{6D3A67FD-5EAF-46D0-9E50-5C44AB6CAB71}" type="pres">
      <dgm:prSet presAssocID="{09288706-CCD6-4FDD-80BC-EAE4EC997DE7}" presName="txOne" presStyleLbl="node0" presStyleIdx="0" presStyleCnt="1">
        <dgm:presLayoutVars>
          <dgm:chPref val="3"/>
        </dgm:presLayoutVars>
      </dgm:prSet>
      <dgm:spPr/>
      <dgm:t>
        <a:bodyPr/>
        <a:lstStyle/>
        <a:p>
          <a:endParaRPr lang="nl-NL"/>
        </a:p>
      </dgm:t>
    </dgm:pt>
    <dgm:pt modelId="{F6DE152B-9F42-4C08-AF5F-A1866FD89587}" type="pres">
      <dgm:prSet presAssocID="{09288706-CCD6-4FDD-80BC-EAE4EC997DE7}" presName="parTransOne" presStyleCnt="0"/>
      <dgm:spPr/>
    </dgm:pt>
    <dgm:pt modelId="{62B77454-5C25-4FAC-B055-362239170D04}" type="pres">
      <dgm:prSet presAssocID="{09288706-CCD6-4FDD-80BC-EAE4EC997DE7}" presName="horzOne" presStyleCnt="0"/>
      <dgm:spPr/>
    </dgm:pt>
    <dgm:pt modelId="{EA517068-BAAF-41CD-B17E-80F13200EB29}" type="pres">
      <dgm:prSet presAssocID="{72306CB5-12F2-4433-835D-F88B996D53DA}" presName="vertTwo" presStyleCnt="0"/>
      <dgm:spPr/>
    </dgm:pt>
    <dgm:pt modelId="{22ECA511-8863-4817-B3F1-64C9A0385626}" type="pres">
      <dgm:prSet presAssocID="{72306CB5-12F2-4433-835D-F88B996D53DA}" presName="txTwo" presStyleLbl="node2" presStyleIdx="0" presStyleCnt="3">
        <dgm:presLayoutVars>
          <dgm:chPref val="3"/>
        </dgm:presLayoutVars>
      </dgm:prSet>
      <dgm:spPr/>
      <dgm:t>
        <a:bodyPr/>
        <a:lstStyle/>
        <a:p>
          <a:endParaRPr lang="nl-NL"/>
        </a:p>
      </dgm:t>
    </dgm:pt>
    <dgm:pt modelId="{1BE6977D-B48A-4BA7-8FC7-4AF8068E1993}" type="pres">
      <dgm:prSet presAssocID="{72306CB5-12F2-4433-835D-F88B996D53DA}" presName="parTransTwo" presStyleCnt="0"/>
      <dgm:spPr/>
    </dgm:pt>
    <dgm:pt modelId="{2A3C5C04-F104-45BC-AB48-5EC7AC549330}" type="pres">
      <dgm:prSet presAssocID="{72306CB5-12F2-4433-835D-F88B996D53DA}" presName="horzTwo" presStyleCnt="0"/>
      <dgm:spPr/>
    </dgm:pt>
    <dgm:pt modelId="{68BF4FAE-0596-4D3E-94B1-E857F69A5F18}" type="pres">
      <dgm:prSet presAssocID="{58ABF16E-448C-4755-8F9A-0BD342187537}" presName="vertThree" presStyleCnt="0"/>
      <dgm:spPr/>
    </dgm:pt>
    <dgm:pt modelId="{11ABD08F-63BD-4AB1-A4EE-240CC3879FCF}" type="pres">
      <dgm:prSet presAssocID="{58ABF16E-448C-4755-8F9A-0BD342187537}" presName="txThree" presStyleLbl="node3" presStyleIdx="0" presStyleCnt="6">
        <dgm:presLayoutVars>
          <dgm:chPref val="3"/>
        </dgm:presLayoutVars>
      </dgm:prSet>
      <dgm:spPr/>
      <dgm:t>
        <a:bodyPr/>
        <a:lstStyle/>
        <a:p>
          <a:endParaRPr lang="nl-NL"/>
        </a:p>
      </dgm:t>
    </dgm:pt>
    <dgm:pt modelId="{B5F70528-9B65-485D-9CD3-E8F8404DE4CD}" type="pres">
      <dgm:prSet presAssocID="{58ABF16E-448C-4755-8F9A-0BD342187537}" presName="parTransThree" presStyleCnt="0"/>
      <dgm:spPr/>
    </dgm:pt>
    <dgm:pt modelId="{20751737-0942-4492-8F81-0AD975465A6F}" type="pres">
      <dgm:prSet presAssocID="{58ABF16E-448C-4755-8F9A-0BD342187537}" presName="horzThree" presStyleCnt="0"/>
      <dgm:spPr/>
    </dgm:pt>
    <dgm:pt modelId="{AEB1D5E9-22DB-4177-B868-76739571FED4}" type="pres">
      <dgm:prSet presAssocID="{12CF3392-C478-41D0-B0AA-D18647CA45E3}" presName="vertFour" presStyleCnt="0">
        <dgm:presLayoutVars>
          <dgm:chPref val="3"/>
        </dgm:presLayoutVars>
      </dgm:prSet>
      <dgm:spPr/>
    </dgm:pt>
    <dgm:pt modelId="{3C2AD844-B580-4B8E-8029-89538EB32BD5}" type="pres">
      <dgm:prSet presAssocID="{12CF3392-C478-41D0-B0AA-D18647CA45E3}" presName="txFour" presStyleLbl="node4" presStyleIdx="0" presStyleCnt="3">
        <dgm:presLayoutVars>
          <dgm:chPref val="3"/>
        </dgm:presLayoutVars>
      </dgm:prSet>
      <dgm:spPr/>
      <dgm:t>
        <a:bodyPr/>
        <a:lstStyle/>
        <a:p>
          <a:endParaRPr lang="nl-NL"/>
        </a:p>
      </dgm:t>
    </dgm:pt>
    <dgm:pt modelId="{AC9E13BE-4F54-4341-BD74-31259C689912}" type="pres">
      <dgm:prSet presAssocID="{12CF3392-C478-41D0-B0AA-D18647CA45E3}" presName="parTransFour" presStyleCnt="0"/>
      <dgm:spPr/>
    </dgm:pt>
    <dgm:pt modelId="{9BD3BFE2-CD6D-4F72-B37A-ABF9FA24F770}" type="pres">
      <dgm:prSet presAssocID="{12CF3392-C478-41D0-B0AA-D18647CA45E3}" presName="horzFour" presStyleCnt="0"/>
      <dgm:spPr/>
    </dgm:pt>
    <dgm:pt modelId="{AA4B568B-B953-4AEB-B9FC-D5E94925357D}" type="pres">
      <dgm:prSet presAssocID="{EE88F8D9-9F2D-43BB-9A0B-1180127824FD}" presName="vertFour" presStyleCnt="0">
        <dgm:presLayoutVars>
          <dgm:chPref val="3"/>
        </dgm:presLayoutVars>
      </dgm:prSet>
      <dgm:spPr/>
    </dgm:pt>
    <dgm:pt modelId="{3794BD52-A31F-4956-B55A-1DF7554D9FCF}" type="pres">
      <dgm:prSet presAssocID="{EE88F8D9-9F2D-43BB-9A0B-1180127824FD}" presName="txFour" presStyleLbl="node4" presStyleIdx="1" presStyleCnt="3">
        <dgm:presLayoutVars>
          <dgm:chPref val="3"/>
        </dgm:presLayoutVars>
      </dgm:prSet>
      <dgm:spPr/>
      <dgm:t>
        <a:bodyPr/>
        <a:lstStyle/>
        <a:p>
          <a:endParaRPr lang="nl-NL"/>
        </a:p>
      </dgm:t>
    </dgm:pt>
    <dgm:pt modelId="{C2C2EFE5-2832-4126-9CA9-BEBFB93882D7}" type="pres">
      <dgm:prSet presAssocID="{EE88F8D9-9F2D-43BB-9A0B-1180127824FD}" presName="horzFour" presStyleCnt="0"/>
      <dgm:spPr/>
    </dgm:pt>
    <dgm:pt modelId="{B64FB8A8-A5F9-4C52-BC68-89E411E0C900}" type="pres">
      <dgm:prSet presAssocID="{5B93EF64-8367-48C9-8ED6-A283B42A968C}" presName="sibSpaceFour" presStyleCnt="0"/>
      <dgm:spPr/>
    </dgm:pt>
    <dgm:pt modelId="{DE9AAA03-8749-4BAA-B34D-59F9E0F6DB66}" type="pres">
      <dgm:prSet presAssocID="{B4E9336A-AED7-45AE-8923-2E5F09AB11F7}" presName="vertFour" presStyleCnt="0">
        <dgm:presLayoutVars>
          <dgm:chPref val="3"/>
        </dgm:presLayoutVars>
      </dgm:prSet>
      <dgm:spPr/>
    </dgm:pt>
    <dgm:pt modelId="{7C9CE226-14D5-4244-AD4A-8D88F84734B7}" type="pres">
      <dgm:prSet presAssocID="{B4E9336A-AED7-45AE-8923-2E5F09AB11F7}" presName="txFour" presStyleLbl="node4" presStyleIdx="2" presStyleCnt="3">
        <dgm:presLayoutVars>
          <dgm:chPref val="3"/>
        </dgm:presLayoutVars>
      </dgm:prSet>
      <dgm:spPr/>
      <dgm:t>
        <a:bodyPr/>
        <a:lstStyle/>
        <a:p>
          <a:endParaRPr lang="nl-NL"/>
        </a:p>
      </dgm:t>
    </dgm:pt>
    <dgm:pt modelId="{06EDAE8F-1CB2-45C9-80FB-A39E21507FCB}" type="pres">
      <dgm:prSet presAssocID="{B4E9336A-AED7-45AE-8923-2E5F09AB11F7}" presName="horzFour" presStyleCnt="0"/>
      <dgm:spPr/>
    </dgm:pt>
    <dgm:pt modelId="{28AAD38F-FC24-410D-957D-8D82EB0C2BF1}" type="pres">
      <dgm:prSet presAssocID="{64C25310-2680-4F46-955F-2CBC37D1E103}" presName="sibSpaceTwo" presStyleCnt="0"/>
      <dgm:spPr/>
    </dgm:pt>
    <dgm:pt modelId="{E37644A9-B212-40AD-A469-AF375FF468B3}" type="pres">
      <dgm:prSet presAssocID="{FDD1B213-BFC1-4886-AA16-FC537FA877FE}" presName="vertTwo" presStyleCnt="0"/>
      <dgm:spPr/>
    </dgm:pt>
    <dgm:pt modelId="{D2C09404-313D-4FDC-89C1-561220BF2F4F}" type="pres">
      <dgm:prSet presAssocID="{FDD1B213-BFC1-4886-AA16-FC537FA877FE}" presName="txTwo" presStyleLbl="node2" presStyleIdx="1" presStyleCnt="3">
        <dgm:presLayoutVars>
          <dgm:chPref val="3"/>
        </dgm:presLayoutVars>
      </dgm:prSet>
      <dgm:spPr/>
      <dgm:t>
        <a:bodyPr/>
        <a:lstStyle/>
        <a:p>
          <a:endParaRPr lang="nl-NL"/>
        </a:p>
      </dgm:t>
    </dgm:pt>
    <dgm:pt modelId="{E4D90421-8C22-43C7-BC4F-39D49127DB5F}" type="pres">
      <dgm:prSet presAssocID="{FDD1B213-BFC1-4886-AA16-FC537FA877FE}" presName="parTransTwo" presStyleCnt="0"/>
      <dgm:spPr/>
    </dgm:pt>
    <dgm:pt modelId="{76A23632-9F7F-4A89-88F8-43C690C45718}" type="pres">
      <dgm:prSet presAssocID="{FDD1B213-BFC1-4886-AA16-FC537FA877FE}" presName="horzTwo" presStyleCnt="0"/>
      <dgm:spPr/>
    </dgm:pt>
    <dgm:pt modelId="{CB7724E9-951F-4B88-96D0-FA9047C661B9}" type="pres">
      <dgm:prSet presAssocID="{8756102C-CA09-411C-ADC5-072B81BD4014}" presName="vertThree" presStyleCnt="0"/>
      <dgm:spPr/>
    </dgm:pt>
    <dgm:pt modelId="{98051BE1-EB8D-4169-AEE5-D6E0E757D6F0}" type="pres">
      <dgm:prSet presAssocID="{8756102C-CA09-411C-ADC5-072B81BD4014}" presName="txThree" presStyleLbl="node3" presStyleIdx="1" presStyleCnt="6">
        <dgm:presLayoutVars>
          <dgm:chPref val="3"/>
        </dgm:presLayoutVars>
      </dgm:prSet>
      <dgm:spPr/>
      <dgm:t>
        <a:bodyPr/>
        <a:lstStyle/>
        <a:p>
          <a:endParaRPr lang="nl-NL"/>
        </a:p>
      </dgm:t>
    </dgm:pt>
    <dgm:pt modelId="{FA416ED1-ADBA-416C-A837-328DDDDF861C}" type="pres">
      <dgm:prSet presAssocID="{8756102C-CA09-411C-ADC5-072B81BD4014}" presName="horzThree" presStyleCnt="0"/>
      <dgm:spPr/>
    </dgm:pt>
    <dgm:pt modelId="{E7CC2331-CEC7-492F-B5B9-2E5D8E8F3887}" type="pres">
      <dgm:prSet presAssocID="{8C1D6F74-D0FF-450D-BF29-E8B2FDED413F}" presName="sibSpaceThree" presStyleCnt="0"/>
      <dgm:spPr/>
    </dgm:pt>
    <dgm:pt modelId="{CD762388-0971-483E-8522-2A50D7552015}" type="pres">
      <dgm:prSet presAssocID="{A8CD6F73-B6ED-4798-9B40-55A154C6C036}" presName="vertThree" presStyleCnt="0"/>
      <dgm:spPr/>
    </dgm:pt>
    <dgm:pt modelId="{60CC3626-C1BE-40C2-966B-C94D5D1EEC4E}" type="pres">
      <dgm:prSet presAssocID="{A8CD6F73-B6ED-4798-9B40-55A154C6C036}" presName="txThree" presStyleLbl="node3" presStyleIdx="2" presStyleCnt="6">
        <dgm:presLayoutVars>
          <dgm:chPref val="3"/>
        </dgm:presLayoutVars>
      </dgm:prSet>
      <dgm:spPr/>
      <dgm:t>
        <a:bodyPr/>
        <a:lstStyle/>
        <a:p>
          <a:endParaRPr lang="nl-NL"/>
        </a:p>
      </dgm:t>
    </dgm:pt>
    <dgm:pt modelId="{83F3E931-0B7A-4E4C-B5B7-C184033ECB2A}" type="pres">
      <dgm:prSet presAssocID="{A8CD6F73-B6ED-4798-9B40-55A154C6C036}" presName="horzThree" presStyleCnt="0"/>
      <dgm:spPr/>
    </dgm:pt>
    <dgm:pt modelId="{B55FB60F-E98F-458D-ACDF-1C8B2F1FBCDA}" type="pres">
      <dgm:prSet presAssocID="{00D8765A-C6F6-4D8F-8C2C-2F5470EAC1EA}" presName="sibSpaceThree" presStyleCnt="0"/>
      <dgm:spPr/>
    </dgm:pt>
    <dgm:pt modelId="{F77C9D2F-FD01-4BE6-8C13-F731386A89C6}" type="pres">
      <dgm:prSet presAssocID="{5F34C6FF-8B67-4856-B821-E0B52CF519EE}" presName="vertThree" presStyleCnt="0"/>
      <dgm:spPr/>
    </dgm:pt>
    <dgm:pt modelId="{27C9B754-7C74-4EEF-AE7A-79B5862B1C49}" type="pres">
      <dgm:prSet presAssocID="{5F34C6FF-8B67-4856-B821-E0B52CF519EE}" presName="txThree" presStyleLbl="node3" presStyleIdx="3" presStyleCnt="6">
        <dgm:presLayoutVars>
          <dgm:chPref val="3"/>
        </dgm:presLayoutVars>
      </dgm:prSet>
      <dgm:spPr/>
      <dgm:t>
        <a:bodyPr/>
        <a:lstStyle/>
        <a:p>
          <a:endParaRPr lang="nl-NL"/>
        </a:p>
      </dgm:t>
    </dgm:pt>
    <dgm:pt modelId="{AFFAE2DB-3EE2-4DFD-A485-D92E2305BDAD}" type="pres">
      <dgm:prSet presAssocID="{5F34C6FF-8B67-4856-B821-E0B52CF519EE}" presName="horzThree" presStyleCnt="0"/>
      <dgm:spPr/>
    </dgm:pt>
    <dgm:pt modelId="{8E74EA43-E65E-4DD3-AF7D-6638F676E5A7}" type="pres">
      <dgm:prSet presAssocID="{D523A32F-A9FD-4583-8747-82DE369F18BF}" presName="sibSpaceTwo" presStyleCnt="0"/>
      <dgm:spPr/>
    </dgm:pt>
    <dgm:pt modelId="{B9B3A957-E99E-482E-8687-A5B78FC49E37}" type="pres">
      <dgm:prSet presAssocID="{7403A8DD-0A09-4E7D-9113-F734772301C3}" presName="vertTwo" presStyleCnt="0"/>
      <dgm:spPr/>
    </dgm:pt>
    <dgm:pt modelId="{197961D0-EC22-4206-BC50-9E4E1B62A33F}" type="pres">
      <dgm:prSet presAssocID="{7403A8DD-0A09-4E7D-9113-F734772301C3}" presName="txTwo" presStyleLbl="node2" presStyleIdx="2" presStyleCnt="3">
        <dgm:presLayoutVars>
          <dgm:chPref val="3"/>
        </dgm:presLayoutVars>
      </dgm:prSet>
      <dgm:spPr/>
      <dgm:t>
        <a:bodyPr/>
        <a:lstStyle/>
        <a:p>
          <a:endParaRPr lang="nl-NL"/>
        </a:p>
      </dgm:t>
    </dgm:pt>
    <dgm:pt modelId="{F5069657-D832-4B8B-8B48-43A88CA5BA44}" type="pres">
      <dgm:prSet presAssocID="{7403A8DD-0A09-4E7D-9113-F734772301C3}" presName="parTransTwo" presStyleCnt="0"/>
      <dgm:spPr/>
    </dgm:pt>
    <dgm:pt modelId="{B8856A84-17FC-4CA6-9C6B-70C01E516687}" type="pres">
      <dgm:prSet presAssocID="{7403A8DD-0A09-4E7D-9113-F734772301C3}" presName="horzTwo" presStyleCnt="0"/>
      <dgm:spPr/>
    </dgm:pt>
    <dgm:pt modelId="{41B3D59F-DD86-4B74-B6E6-521202456BBF}" type="pres">
      <dgm:prSet presAssocID="{6B905BBE-5033-43A9-B133-B6DC5328C560}" presName="vertThree" presStyleCnt="0"/>
      <dgm:spPr/>
    </dgm:pt>
    <dgm:pt modelId="{3DD4E5BA-8A26-4891-9CCE-3F4ADF87CE2D}" type="pres">
      <dgm:prSet presAssocID="{6B905BBE-5033-43A9-B133-B6DC5328C560}" presName="txThree" presStyleLbl="node3" presStyleIdx="4" presStyleCnt="6">
        <dgm:presLayoutVars>
          <dgm:chPref val="3"/>
        </dgm:presLayoutVars>
      </dgm:prSet>
      <dgm:spPr/>
      <dgm:t>
        <a:bodyPr/>
        <a:lstStyle/>
        <a:p>
          <a:endParaRPr lang="nl-NL"/>
        </a:p>
      </dgm:t>
    </dgm:pt>
    <dgm:pt modelId="{E9787ACD-CA1E-4E38-8CCA-4AFF97754F02}" type="pres">
      <dgm:prSet presAssocID="{6B905BBE-5033-43A9-B133-B6DC5328C560}" presName="horzThree" presStyleCnt="0"/>
      <dgm:spPr/>
    </dgm:pt>
    <dgm:pt modelId="{2D725770-6BA0-4F9C-B02A-861ACAE29205}" type="pres">
      <dgm:prSet presAssocID="{A7CACF50-925C-4744-834F-07F8A632FD32}" presName="sibSpaceThree" presStyleCnt="0"/>
      <dgm:spPr/>
    </dgm:pt>
    <dgm:pt modelId="{7FECBFEB-E412-42F7-A050-918FDA868D11}" type="pres">
      <dgm:prSet presAssocID="{50B49D09-023D-4007-BB46-D07DA498CCE3}" presName="vertThree" presStyleCnt="0"/>
      <dgm:spPr/>
    </dgm:pt>
    <dgm:pt modelId="{9017C372-E9A1-43C6-90AA-6D7131869F3D}" type="pres">
      <dgm:prSet presAssocID="{50B49D09-023D-4007-BB46-D07DA498CCE3}" presName="txThree" presStyleLbl="node3" presStyleIdx="5" presStyleCnt="6">
        <dgm:presLayoutVars>
          <dgm:chPref val="3"/>
        </dgm:presLayoutVars>
      </dgm:prSet>
      <dgm:spPr/>
      <dgm:t>
        <a:bodyPr/>
        <a:lstStyle/>
        <a:p>
          <a:endParaRPr lang="nl-NL"/>
        </a:p>
      </dgm:t>
    </dgm:pt>
    <dgm:pt modelId="{34C581E7-C53A-44EC-8A32-6A4F8E12798D}" type="pres">
      <dgm:prSet presAssocID="{50B49D09-023D-4007-BB46-D07DA498CCE3}" presName="horzThree" presStyleCnt="0"/>
      <dgm:spPr/>
    </dgm:pt>
  </dgm:ptLst>
  <dgm:cxnLst>
    <dgm:cxn modelId="{9247E0A4-2E84-4ADF-9E1F-70E07C557A5B}" type="presOf" srcId="{6B905BBE-5033-43A9-B133-B6DC5328C560}" destId="{3DD4E5BA-8A26-4891-9CCE-3F4ADF87CE2D}" srcOrd="0" destOrd="0" presId="urn:microsoft.com/office/officeart/2005/8/layout/hierarchy4"/>
    <dgm:cxn modelId="{339C0EB8-CDF1-4A95-ADC8-27D659ED0924}" type="presOf" srcId="{09288706-CCD6-4FDD-80BC-EAE4EC997DE7}" destId="{6D3A67FD-5EAF-46D0-9E50-5C44AB6CAB71}" srcOrd="0" destOrd="0" presId="urn:microsoft.com/office/officeart/2005/8/layout/hierarchy4"/>
    <dgm:cxn modelId="{C3D9E2B2-208D-4F1E-946D-A5B449881A45}" type="presOf" srcId="{5F34C6FF-8B67-4856-B821-E0B52CF519EE}" destId="{27C9B754-7C74-4EEF-AE7A-79B5862B1C49}" srcOrd="0" destOrd="0" presId="urn:microsoft.com/office/officeart/2005/8/layout/hierarchy4"/>
    <dgm:cxn modelId="{22262DCD-75CB-419D-903E-01B4B52884D4}" type="presOf" srcId="{12CF3392-C478-41D0-B0AA-D18647CA45E3}" destId="{3C2AD844-B580-4B8E-8029-89538EB32BD5}" srcOrd="0" destOrd="0" presId="urn:microsoft.com/office/officeart/2005/8/layout/hierarchy4"/>
    <dgm:cxn modelId="{37DB5F52-17BB-475A-B34E-20537EFE8D46}" srcId="{72306CB5-12F2-4433-835D-F88B996D53DA}" destId="{58ABF16E-448C-4755-8F9A-0BD342187537}" srcOrd="0" destOrd="0" parTransId="{4DE1D50D-4488-44F2-A185-40D86F3064C3}" sibTransId="{FBC02569-031E-4E36-8F6B-9253DE7DAFAC}"/>
    <dgm:cxn modelId="{5AF160FC-6C34-4624-8207-8C2CAD28DD76}" srcId="{09288706-CCD6-4FDD-80BC-EAE4EC997DE7}" destId="{7403A8DD-0A09-4E7D-9113-F734772301C3}" srcOrd="2" destOrd="0" parTransId="{B8F8C022-E2FC-4DBE-A55C-ACD2CB862939}" sibTransId="{C006EDA7-AC9E-4FBE-A74F-6B74D417A5CC}"/>
    <dgm:cxn modelId="{725E214B-D457-47DB-99D2-89FE04080A21}" srcId="{09288706-CCD6-4FDD-80BC-EAE4EC997DE7}" destId="{72306CB5-12F2-4433-835D-F88B996D53DA}" srcOrd="0" destOrd="0" parTransId="{F11C5C54-72D3-44A0-A8BD-5CF30194E349}" sibTransId="{64C25310-2680-4F46-955F-2CBC37D1E103}"/>
    <dgm:cxn modelId="{C1441543-B7C5-4F8E-BCA7-3AB4C1D3F06B}" srcId="{12CF3392-C478-41D0-B0AA-D18647CA45E3}" destId="{EE88F8D9-9F2D-43BB-9A0B-1180127824FD}" srcOrd="0" destOrd="0" parTransId="{26EF31CA-BFA1-4AD2-B133-AD832A8865B5}" sibTransId="{5B93EF64-8367-48C9-8ED6-A283B42A968C}"/>
    <dgm:cxn modelId="{7E5A614E-FC72-48EF-A8D4-A2CF59419604}" srcId="{FDD1B213-BFC1-4886-AA16-FC537FA877FE}" destId="{A8CD6F73-B6ED-4798-9B40-55A154C6C036}" srcOrd="1" destOrd="0" parTransId="{748288B1-5044-4204-A3D9-DA2FB9000246}" sibTransId="{00D8765A-C6F6-4D8F-8C2C-2F5470EAC1EA}"/>
    <dgm:cxn modelId="{F427E0E6-1786-494C-9D87-F9AC10D4705E}" srcId="{7403A8DD-0A09-4E7D-9113-F734772301C3}" destId="{6B905BBE-5033-43A9-B133-B6DC5328C560}" srcOrd="0" destOrd="0" parTransId="{C51BA229-3E09-4E29-92F5-8A0A6DCCFF73}" sibTransId="{A7CACF50-925C-4744-834F-07F8A632FD32}"/>
    <dgm:cxn modelId="{F1FCE991-F221-4E07-9954-EBCED748003F}" srcId="{FDD1B213-BFC1-4886-AA16-FC537FA877FE}" destId="{8756102C-CA09-411C-ADC5-072B81BD4014}" srcOrd="0" destOrd="0" parTransId="{F1D4D24B-77D2-4452-8EE8-30EC680157C9}" sibTransId="{8C1D6F74-D0FF-450D-BF29-E8B2FDED413F}"/>
    <dgm:cxn modelId="{6D3E753A-F879-4904-B9FF-752B9E7C8535}" srcId="{12CF3392-C478-41D0-B0AA-D18647CA45E3}" destId="{B4E9336A-AED7-45AE-8923-2E5F09AB11F7}" srcOrd="1" destOrd="0" parTransId="{BA76EBA0-91BB-4E6F-819D-594984332395}" sibTransId="{E5778DE7-47AF-448F-AD4E-7AD43FE2029A}"/>
    <dgm:cxn modelId="{9BD8FA41-21CC-4A47-93BD-9EF09729355D}" type="presOf" srcId="{A8CD6F73-B6ED-4798-9B40-55A154C6C036}" destId="{60CC3626-C1BE-40C2-966B-C94D5D1EEC4E}" srcOrd="0" destOrd="0" presId="urn:microsoft.com/office/officeart/2005/8/layout/hierarchy4"/>
    <dgm:cxn modelId="{CAA12F50-7656-4210-B4B6-314F55879C91}" type="presOf" srcId="{58ABF16E-448C-4755-8F9A-0BD342187537}" destId="{11ABD08F-63BD-4AB1-A4EE-240CC3879FCF}" srcOrd="0" destOrd="0" presId="urn:microsoft.com/office/officeart/2005/8/layout/hierarchy4"/>
    <dgm:cxn modelId="{48E64F78-A05D-40B0-9317-1DC4398571AF}" srcId="{E0051DEA-E024-444E-BFD7-6BA0D38527F6}" destId="{09288706-CCD6-4FDD-80BC-EAE4EC997DE7}" srcOrd="0" destOrd="0" parTransId="{BBCF47FF-E526-4872-8AAA-B9FD9EB59CD3}" sibTransId="{0B35E4E4-61B2-434E-B1E6-808AE12BD487}"/>
    <dgm:cxn modelId="{21094537-22EA-47C0-ABBF-5597A23F865D}" srcId="{7403A8DD-0A09-4E7D-9113-F734772301C3}" destId="{50B49D09-023D-4007-BB46-D07DA498CCE3}" srcOrd="1" destOrd="0" parTransId="{D3014624-7F78-4021-986B-F59176D71D67}" sibTransId="{62CE1189-5F4F-4BD9-9D4E-AEC941F9A30E}"/>
    <dgm:cxn modelId="{6D1684EE-084C-4FAB-8BA2-5EBCA82880B2}" type="presOf" srcId="{7403A8DD-0A09-4E7D-9113-F734772301C3}" destId="{197961D0-EC22-4206-BC50-9E4E1B62A33F}" srcOrd="0" destOrd="0" presId="urn:microsoft.com/office/officeart/2005/8/layout/hierarchy4"/>
    <dgm:cxn modelId="{9F59CE08-C8A9-4D00-8FE7-A02EE41BBC05}" type="presOf" srcId="{E0051DEA-E024-444E-BFD7-6BA0D38527F6}" destId="{C864EA06-7DC2-4D7E-A233-167BC856A67C}" srcOrd="0" destOrd="0" presId="urn:microsoft.com/office/officeart/2005/8/layout/hierarchy4"/>
    <dgm:cxn modelId="{22F5271A-3845-452C-B09E-2DD3C28E8375}" type="presOf" srcId="{FDD1B213-BFC1-4886-AA16-FC537FA877FE}" destId="{D2C09404-313D-4FDC-89C1-561220BF2F4F}" srcOrd="0" destOrd="0" presId="urn:microsoft.com/office/officeart/2005/8/layout/hierarchy4"/>
    <dgm:cxn modelId="{8FF59F99-63A6-4002-9B60-66B95AD88C9C}" type="presOf" srcId="{50B49D09-023D-4007-BB46-D07DA498CCE3}" destId="{9017C372-E9A1-43C6-90AA-6D7131869F3D}" srcOrd="0" destOrd="0" presId="urn:microsoft.com/office/officeart/2005/8/layout/hierarchy4"/>
    <dgm:cxn modelId="{973EDBA3-393D-4318-9B39-13ED984F87D9}" type="presOf" srcId="{72306CB5-12F2-4433-835D-F88B996D53DA}" destId="{22ECA511-8863-4817-B3F1-64C9A0385626}" srcOrd="0" destOrd="0" presId="urn:microsoft.com/office/officeart/2005/8/layout/hierarchy4"/>
    <dgm:cxn modelId="{4D6F1855-10AD-413A-8EAD-B899C9178189}" srcId="{09288706-CCD6-4FDD-80BC-EAE4EC997DE7}" destId="{FDD1B213-BFC1-4886-AA16-FC537FA877FE}" srcOrd="1" destOrd="0" parTransId="{F58D3B46-5EC7-49C7-8A7B-B65C00F78312}" sibTransId="{D523A32F-A9FD-4583-8747-82DE369F18BF}"/>
    <dgm:cxn modelId="{BAF932B9-65C8-4FA2-AADC-666F92B6618B}" srcId="{FDD1B213-BFC1-4886-AA16-FC537FA877FE}" destId="{5F34C6FF-8B67-4856-B821-E0B52CF519EE}" srcOrd="2" destOrd="0" parTransId="{028B6E7D-59C8-4302-82ED-33BF30DBBF8C}" sibTransId="{37BDC7BA-3CD7-4D0B-91CF-A9A5A44FEEA3}"/>
    <dgm:cxn modelId="{9E37FBAE-C3DA-423E-B0B0-CBCFE5B82652}" srcId="{58ABF16E-448C-4755-8F9A-0BD342187537}" destId="{12CF3392-C478-41D0-B0AA-D18647CA45E3}" srcOrd="0" destOrd="0" parTransId="{B80FBB52-1883-4B20-B488-C8EF85E5AD93}" sibTransId="{6746EAAB-7F25-4313-9EEB-EB58D3AD2848}"/>
    <dgm:cxn modelId="{AAC6B40B-0EA6-4AE3-B51E-EAD7DD8D8560}" type="presOf" srcId="{EE88F8D9-9F2D-43BB-9A0B-1180127824FD}" destId="{3794BD52-A31F-4956-B55A-1DF7554D9FCF}" srcOrd="0" destOrd="0" presId="urn:microsoft.com/office/officeart/2005/8/layout/hierarchy4"/>
    <dgm:cxn modelId="{6A367440-E2E4-4E22-AF52-F150590E309A}" type="presOf" srcId="{B4E9336A-AED7-45AE-8923-2E5F09AB11F7}" destId="{7C9CE226-14D5-4244-AD4A-8D88F84734B7}" srcOrd="0" destOrd="0" presId="urn:microsoft.com/office/officeart/2005/8/layout/hierarchy4"/>
    <dgm:cxn modelId="{1AB9E6E1-4FEE-4FC8-BAEE-DC791B07EDC7}" type="presOf" srcId="{8756102C-CA09-411C-ADC5-072B81BD4014}" destId="{98051BE1-EB8D-4169-AEE5-D6E0E757D6F0}" srcOrd="0" destOrd="0" presId="urn:microsoft.com/office/officeart/2005/8/layout/hierarchy4"/>
    <dgm:cxn modelId="{2881E012-6E21-4413-8C92-E5100F396A19}" type="presParOf" srcId="{C864EA06-7DC2-4D7E-A233-167BC856A67C}" destId="{970AB254-A169-4008-B917-7D20B2581EAE}" srcOrd="0" destOrd="0" presId="urn:microsoft.com/office/officeart/2005/8/layout/hierarchy4"/>
    <dgm:cxn modelId="{89B2D50B-7DA8-407C-846A-EAE06F309C55}" type="presParOf" srcId="{970AB254-A169-4008-B917-7D20B2581EAE}" destId="{6D3A67FD-5EAF-46D0-9E50-5C44AB6CAB71}" srcOrd="0" destOrd="0" presId="urn:microsoft.com/office/officeart/2005/8/layout/hierarchy4"/>
    <dgm:cxn modelId="{6E5EB15B-2050-4830-9780-B4290D35BC6C}" type="presParOf" srcId="{970AB254-A169-4008-B917-7D20B2581EAE}" destId="{F6DE152B-9F42-4C08-AF5F-A1866FD89587}" srcOrd="1" destOrd="0" presId="urn:microsoft.com/office/officeart/2005/8/layout/hierarchy4"/>
    <dgm:cxn modelId="{D2693D39-61FF-4BF3-B1DE-AAA0E37346B2}" type="presParOf" srcId="{970AB254-A169-4008-B917-7D20B2581EAE}" destId="{62B77454-5C25-4FAC-B055-362239170D04}" srcOrd="2" destOrd="0" presId="urn:microsoft.com/office/officeart/2005/8/layout/hierarchy4"/>
    <dgm:cxn modelId="{E06470CE-1758-4CC9-A788-F296A468D216}" type="presParOf" srcId="{62B77454-5C25-4FAC-B055-362239170D04}" destId="{EA517068-BAAF-41CD-B17E-80F13200EB29}" srcOrd="0" destOrd="0" presId="urn:microsoft.com/office/officeart/2005/8/layout/hierarchy4"/>
    <dgm:cxn modelId="{3D92ADE0-C973-469E-9F9D-7D8F04071DA9}" type="presParOf" srcId="{EA517068-BAAF-41CD-B17E-80F13200EB29}" destId="{22ECA511-8863-4817-B3F1-64C9A0385626}" srcOrd="0" destOrd="0" presId="urn:microsoft.com/office/officeart/2005/8/layout/hierarchy4"/>
    <dgm:cxn modelId="{491467CF-7438-420D-B132-849C94D615EF}" type="presParOf" srcId="{EA517068-BAAF-41CD-B17E-80F13200EB29}" destId="{1BE6977D-B48A-4BA7-8FC7-4AF8068E1993}" srcOrd="1" destOrd="0" presId="urn:microsoft.com/office/officeart/2005/8/layout/hierarchy4"/>
    <dgm:cxn modelId="{E8B04EA1-9658-4399-954D-68854EC8BCA9}" type="presParOf" srcId="{EA517068-BAAF-41CD-B17E-80F13200EB29}" destId="{2A3C5C04-F104-45BC-AB48-5EC7AC549330}" srcOrd="2" destOrd="0" presId="urn:microsoft.com/office/officeart/2005/8/layout/hierarchy4"/>
    <dgm:cxn modelId="{8FA79D86-D949-4C5F-A33B-A0FA4ADEED25}" type="presParOf" srcId="{2A3C5C04-F104-45BC-AB48-5EC7AC549330}" destId="{68BF4FAE-0596-4D3E-94B1-E857F69A5F18}" srcOrd="0" destOrd="0" presId="urn:microsoft.com/office/officeart/2005/8/layout/hierarchy4"/>
    <dgm:cxn modelId="{C4326FB0-7F90-44BB-8831-EB8328429F46}" type="presParOf" srcId="{68BF4FAE-0596-4D3E-94B1-E857F69A5F18}" destId="{11ABD08F-63BD-4AB1-A4EE-240CC3879FCF}" srcOrd="0" destOrd="0" presId="urn:microsoft.com/office/officeart/2005/8/layout/hierarchy4"/>
    <dgm:cxn modelId="{7C2E40F1-9FD0-4CE3-9692-BE0E035DD590}" type="presParOf" srcId="{68BF4FAE-0596-4D3E-94B1-E857F69A5F18}" destId="{B5F70528-9B65-485D-9CD3-E8F8404DE4CD}" srcOrd="1" destOrd="0" presId="urn:microsoft.com/office/officeart/2005/8/layout/hierarchy4"/>
    <dgm:cxn modelId="{7041FEA7-65E5-4C55-97C2-958A7C42077C}" type="presParOf" srcId="{68BF4FAE-0596-4D3E-94B1-E857F69A5F18}" destId="{20751737-0942-4492-8F81-0AD975465A6F}" srcOrd="2" destOrd="0" presId="urn:microsoft.com/office/officeart/2005/8/layout/hierarchy4"/>
    <dgm:cxn modelId="{4839FBCC-CD81-486A-AE7B-6DD5CB1E098D}" type="presParOf" srcId="{20751737-0942-4492-8F81-0AD975465A6F}" destId="{AEB1D5E9-22DB-4177-B868-76739571FED4}" srcOrd="0" destOrd="0" presId="urn:microsoft.com/office/officeart/2005/8/layout/hierarchy4"/>
    <dgm:cxn modelId="{8E569942-1B54-4B38-9016-0E1504416BD0}" type="presParOf" srcId="{AEB1D5E9-22DB-4177-B868-76739571FED4}" destId="{3C2AD844-B580-4B8E-8029-89538EB32BD5}" srcOrd="0" destOrd="0" presId="urn:microsoft.com/office/officeart/2005/8/layout/hierarchy4"/>
    <dgm:cxn modelId="{837613D5-3AF6-44FA-BAA6-D712859E9EF8}" type="presParOf" srcId="{AEB1D5E9-22DB-4177-B868-76739571FED4}" destId="{AC9E13BE-4F54-4341-BD74-31259C689912}" srcOrd="1" destOrd="0" presId="urn:microsoft.com/office/officeart/2005/8/layout/hierarchy4"/>
    <dgm:cxn modelId="{9F066E0C-9106-47F0-8C57-85B679B64363}" type="presParOf" srcId="{AEB1D5E9-22DB-4177-B868-76739571FED4}" destId="{9BD3BFE2-CD6D-4F72-B37A-ABF9FA24F770}" srcOrd="2" destOrd="0" presId="urn:microsoft.com/office/officeart/2005/8/layout/hierarchy4"/>
    <dgm:cxn modelId="{ACBFB2D6-A1B0-4F76-A80F-BBE880A5F5E4}" type="presParOf" srcId="{9BD3BFE2-CD6D-4F72-B37A-ABF9FA24F770}" destId="{AA4B568B-B953-4AEB-B9FC-D5E94925357D}" srcOrd="0" destOrd="0" presId="urn:microsoft.com/office/officeart/2005/8/layout/hierarchy4"/>
    <dgm:cxn modelId="{3F1A977C-8312-4755-B496-01960EA67A26}" type="presParOf" srcId="{AA4B568B-B953-4AEB-B9FC-D5E94925357D}" destId="{3794BD52-A31F-4956-B55A-1DF7554D9FCF}" srcOrd="0" destOrd="0" presId="urn:microsoft.com/office/officeart/2005/8/layout/hierarchy4"/>
    <dgm:cxn modelId="{534825E3-9905-4906-B6F2-82BA059F0F36}" type="presParOf" srcId="{AA4B568B-B953-4AEB-B9FC-D5E94925357D}" destId="{C2C2EFE5-2832-4126-9CA9-BEBFB93882D7}" srcOrd="1" destOrd="0" presId="urn:microsoft.com/office/officeart/2005/8/layout/hierarchy4"/>
    <dgm:cxn modelId="{9CFB1C26-44BD-4080-8840-C793A1AE62FF}" type="presParOf" srcId="{9BD3BFE2-CD6D-4F72-B37A-ABF9FA24F770}" destId="{B64FB8A8-A5F9-4C52-BC68-89E411E0C900}" srcOrd="1" destOrd="0" presId="urn:microsoft.com/office/officeart/2005/8/layout/hierarchy4"/>
    <dgm:cxn modelId="{D8508ED7-5DE0-44DF-83C4-189B1375F62F}" type="presParOf" srcId="{9BD3BFE2-CD6D-4F72-B37A-ABF9FA24F770}" destId="{DE9AAA03-8749-4BAA-B34D-59F9E0F6DB66}" srcOrd="2" destOrd="0" presId="urn:microsoft.com/office/officeart/2005/8/layout/hierarchy4"/>
    <dgm:cxn modelId="{D0CC3921-74ED-46F0-B7B5-4C40EDBC321D}" type="presParOf" srcId="{DE9AAA03-8749-4BAA-B34D-59F9E0F6DB66}" destId="{7C9CE226-14D5-4244-AD4A-8D88F84734B7}" srcOrd="0" destOrd="0" presId="urn:microsoft.com/office/officeart/2005/8/layout/hierarchy4"/>
    <dgm:cxn modelId="{C75D9DF0-A8FA-41E3-881D-034369A11303}" type="presParOf" srcId="{DE9AAA03-8749-4BAA-B34D-59F9E0F6DB66}" destId="{06EDAE8F-1CB2-45C9-80FB-A39E21507FCB}" srcOrd="1" destOrd="0" presId="urn:microsoft.com/office/officeart/2005/8/layout/hierarchy4"/>
    <dgm:cxn modelId="{F2EE9875-3EAE-4E9D-9050-ADE68FB35CFE}" type="presParOf" srcId="{62B77454-5C25-4FAC-B055-362239170D04}" destId="{28AAD38F-FC24-410D-957D-8D82EB0C2BF1}" srcOrd="1" destOrd="0" presId="urn:microsoft.com/office/officeart/2005/8/layout/hierarchy4"/>
    <dgm:cxn modelId="{41F9DDC7-89CD-443A-8BEE-C7E03B264481}" type="presParOf" srcId="{62B77454-5C25-4FAC-B055-362239170D04}" destId="{E37644A9-B212-40AD-A469-AF375FF468B3}" srcOrd="2" destOrd="0" presId="urn:microsoft.com/office/officeart/2005/8/layout/hierarchy4"/>
    <dgm:cxn modelId="{5CD6EF51-0FFB-4279-B690-408A872C458D}" type="presParOf" srcId="{E37644A9-B212-40AD-A469-AF375FF468B3}" destId="{D2C09404-313D-4FDC-89C1-561220BF2F4F}" srcOrd="0" destOrd="0" presId="urn:microsoft.com/office/officeart/2005/8/layout/hierarchy4"/>
    <dgm:cxn modelId="{1381F97C-3533-4FCF-9B7D-C12CFD8F5E83}" type="presParOf" srcId="{E37644A9-B212-40AD-A469-AF375FF468B3}" destId="{E4D90421-8C22-43C7-BC4F-39D49127DB5F}" srcOrd="1" destOrd="0" presId="urn:microsoft.com/office/officeart/2005/8/layout/hierarchy4"/>
    <dgm:cxn modelId="{61427F9B-4106-4E86-B5CB-13CC10E0661E}" type="presParOf" srcId="{E37644A9-B212-40AD-A469-AF375FF468B3}" destId="{76A23632-9F7F-4A89-88F8-43C690C45718}" srcOrd="2" destOrd="0" presId="urn:microsoft.com/office/officeart/2005/8/layout/hierarchy4"/>
    <dgm:cxn modelId="{8D73F4F9-9925-484F-ABB3-A9A643A1081A}" type="presParOf" srcId="{76A23632-9F7F-4A89-88F8-43C690C45718}" destId="{CB7724E9-951F-4B88-96D0-FA9047C661B9}" srcOrd="0" destOrd="0" presId="urn:microsoft.com/office/officeart/2005/8/layout/hierarchy4"/>
    <dgm:cxn modelId="{2E4581A5-BF4E-499B-8604-73B285032AE6}" type="presParOf" srcId="{CB7724E9-951F-4B88-96D0-FA9047C661B9}" destId="{98051BE1-EB8D-4169-AEE5-D6E0E757D6F0}" srcOrd="0" destOrd="0" presId="urn:microsoft.com/office/officeart/2005/8/layout/hierarchy4"/>
    <dgm:cxn modelId="{AACFCEDA-6B1C-4B62-B9D2-B2958AF5ECF0}" type="presParOf" srcId="{CB7724E9-951F-4B88-96D0-FA9047C661B9}" destId="{FA416ED1-ADBA-416C-A837-328DDDDF861C}" srcOrd="1" destOrd="0" presId="urn:microsoft.com/office/officeart/2005/8/layout/hierarchy4"/>
    <dgm:cxn modelId="{40A0683C-6019-4B31-8E76-9033CD4CF64F}" type="presParOf" srcId="{76A23632-9F7F-4A89-88F8-43C690C45718}" destId="{E7CC2331-CEC7-492F-B5B9-2E5D8E8F3887}" srcOrd="1" destOrd="0" presId="urn:microsoft.com/office/officeart/2005/8/layout/hierarchy4"/>
    <dgm:cxn modelId="{2A345A25-D389-4CF7-8EB1-8668AE9562AD}" type="presParOf" srcId="{76A23632-9F7F-4A89-88F8-43C690C45718}" destId="{CD762388-0971-483E-8522-2A50D7552015}" srcOrd="2" destOrd="0" presId="urn:microsoft.com/office/officeart/2005/8/layout/hierarchy4"/>
    <dgm:cxn modelId="{0C02F380-8D6C-47DF-99ED-9F5BBDE056A0}" type="presParOf" srcId="{CD762388-0971-483E-8522-2A50D7552015}" destId="{60CC3626-C1BE-40C2-966B-C94D5D1EEC4E}" srcOrd="0" destOrd="0" presId="urn:microsoft.com/office/officeart/2005/8/layout/hierarchy4"/>
    <dgm:cxn modelId="{52C6932F-2384-443F-8036-BFE131FE4D04}" type="presParOf" srcId="{CD762388-0971-483E-8522-2A50D7552015}" destId="{83F3E931-0B7A-4E4C-B5B7-C184033ECB2A}" srcOrd="1" destOrd="0" presId="urn:microsoft.com/office/officeart/2005/8/layout/hierarchy4"/>
    <dgm:cxn modelId="{71C9829D-793C-4AC5-A808-2133BFF1EE8E}" type="presParOf" srcId="{76A23632-9F7F-4A89-88F8-43C690C45718}" destId="{B55FB60F-E98F-458D-ACDF-1C8B2F1FBCDA}" srcOrd="3" destOrd="0" presId="urn:microsoft.com/office/officeart/2005/8/layout/hierarchy4"/>
    <dgm:cxn modelId="{7AEC322C-D333-4ADB-BDFE-F28A49226457}" type="presParOf" srcId="{76A23632-9F7F-4A89-88F8-43C690C45718}" destId="{F77C9D2F-FD01-4BE6-8C13-F731386A89C6}" srcOrd="4" destOrd="0" presId="urn:microsoft.com/office/officeart/2005/8/layout/hierarchy4"/>
    <dgm:cxn modelId="{88A4DDE4-404A-4FD7-82F4-062AC6A8BEC7}" type="presParOf" srcId="{F77C9D2F-FD01-4BE6-8C13-F731386A89C6}" destId="{27C9B754-7C74-4EEF-AE7A-79B5862B1C49}" srcOrd="0" destOrd="0" presId="urn:microsoft.com/office/officeart/2005/8/layout/hierarchy4"/>
    <dgm:cxn modelId="{FA4BE55D-1086-4B0F-9BFA-C7904A959101}" type="presParOf" srcId="{F77C9D2F-FD01-4BE6-8C13-F731386A89C6}" destId="{AFFAE2DB-3EE2-4DFD-A485-D92E2305BDAD}" srcOrd="1" destOrd="0" presId="urn:microsoft.com/office/officeart/2005/8/layout/hierarchy4"/>
    <dgm:cxn modelId="{3EFA3805-374F-4000-8DFE-083AC83E3062}" type="presParOf" srcId="{62B77454-5C25-4FAC-B055-362239170D04}" destId="{8E74EA43-E65E-4DD3-AF7D-6638F676E5A7}" srcOrd="3" destOrd="0" presId="urn:microsoft.com/office/officeart/2005/8/layout/hierarchy4"/>
    <dgm:cxn modelId="{BC1A9871-59BC-45D9-AACC-8FEE9FA88412}" type="presParOf" srcId="{62B77454-5C25-4FAC-B055-362239170D04}" destId="{B9B3A957-E99E-482E-8687-A5B78FC49E37}" srcOrd="4" destOrd="0" presId="urn:microsoft.com/office/officeart/2005/8/layout/hierarchy4"/>
    <dgm:cxn modelId="{E5C8CA21-2C13-4B78-BEB2-04A3F3DA1342}" type="presParOf" srcId="{B9B3A957-E99E-482E-8687-A5B78FC49E37}" destId="{197961D0-EC22-4206-BC50-9E4E1B62A33F}" srcOrd="0" destOrd="0" presId="urn:microsoft.com/office/officeart/2005/8/layout/hierarchy4"/>
    <dgm:cxn modelId="{C91CD977-B7AF-447E-898F-A6B0EDCBD15D}" type="presParOf" srcId="{B9B3A957-E99E-482E-8687-A5B78FC49E37}" destId="{F5069657-D832-4B8B-8B48-43A88CA5BA44}" srcOrd="1" destOrd="0" presId="urn:microsoft.com/office/officeart/2005/8/layout/hierarchy4"/>
    <dgm:cxn modelId="{2BAE86F8-956C-4AC4-ADF2-BC39CED9C089}" type="presParOf" srcId="{B9B3A957-E99E-482E-8687-A5B78FC49E37}" destId="{B8856A84-17FC-4CA6-9C6B-70C01E516687}" srcOrd="2" destOrd="0" presId="urn:microsoft.com/office/officeart/2005/8/layout/hierarchy4"/>
    <dgm:cxn modelId="{54B854F6-3EFA-4BDA-94B6-AD8B3475C093}" type="presParOf" srcId="{B8856A84-17FC-4CA6-9C6B-70C01E516687}" destId="{41B3D59F-DD86-4B74-B6E6-521202456BBF}" srcOrd="0" destOrd="0" presId="urn:microsoft.com/office/officeart/2005/8/layout/hierarchy4"/>
    <dgm:cxn modelId="{B6BAD258-69FB-4F02-A612-6F732D26EAA9}" type="presParOf" srcId="{41B3D59F-DD86-4B74-B6E6-521202456BBF}" destId="{3DD4E5BA-8A26-4891-9CCE-3F4ADF87CE2D}" srcOrd="0" destOrd="0" presId="urn:microsoft.com/office/officeart/2005/8/layout/hierarchy4"/>
    <dgm:cxn modelId="{8D050959-DDF4-4569-B4EC-7CFF15140A37}" type="presParOf" srcId="{41B3D59F-DD86-4B74-B6E6-521202456BBF}" destId="{E9787ACD-CA1E-4E38-8CCA-4AFF97754F02}" srcOrd="1" destOrd="0" presId="urn:microsoft.com/office/officeart/2005/8/layout/hierarchy4"/>
    <dgm:cxn modelId="{6B21F164-D1E6-4334-B58C-57839F51A449}" type="presParOf" srcId="{B8856A84-17FC-4CA6-9C6B-70C01E516687}" destId="{2D725770-6BA0-4F9C-B02A-861ACAE29205}" srcOrd="1" destOrd="0" presId="urn:microsoft.com/office/officeart/2005/8/layout/hierarchy4"/>
    <dgm:cxn modelId="{DC9FA412-31EF-4342-BA2C-BD032C8A454D}" type="presParOf" srcId="{B8856A84-17FC-4CA6-9C6B-70C01E516687}" destId="{7FECBFEB-E412-42F7-A050-918FDA868D11}" srcOrd="2" destOrd="0" presId="urn:microsoft.com/office/officeart/2005/8/layout/hierarchy4"/>
    <dgm:cxn modelId="{0B611A19-B2E3-43E7-9B84-DCEFD966E525}" type="presParOf" srcId="{7FECBFEB-E412-42F7-A050-918FDA868D11}" destId="{9017C372-E9A1-43C6-90AA-6D7131869F3D}" srcOrd="0" destOrd="0" presId="urn:microsoft.com/office/officeart/2005/8/layout/hierarchy4"/>
    <dgm:cxn modelId="{71680435-75C3-4609-93A8-69A1D0B9D6E1}" type="presParOf" srcId="{7FECBFEB-E412-42F7-A050-918FDA868D11}" destId="{34C581E7-C53A-44EC-8A32-6A4F8E12798D}"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3A67FD-5EAF-46D0-9E50-5C44AB6CAB71}">
      <dsp:nvSpPr>
        <dsp:cNvPr id="0" name=""/>
        <dsp:cNvSpPr/>
      </dsp:nvSpPr>
      <dsp:spPr>
        <a:xfrm>
          <a:off x="6625" y="1611"/>
          <a:ext cx="7835621"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ctr" defTabSz="1822450">
            <a:lnSpc>
              <a:spcPct val="90000"/>
            </a:lnSpc>
            <a:spcBef>
              <a:spcPct val="0"/>
            </a:spcBef>
            <a:spcAft>
              <a:spcPct val="35000"/>
            </a:spcAft>
          </a:pPr>
          <a:r>
            <a:rPr lang="nl-NL" sz="4100" kern="1200" dirty="0" smtClean="0"/>
            <a:t>massasamenleving</a:t>
          </a:r>
          <a:endParaRPr lang="nl-NL" sz="4100" kern="1200" dirty="0"/>
        </a:p>
      </dsp:txBody>
      <dsp:txXfrm>
        <a:off x="34629" y="29615"/>
        <a:ext cx="7779613" cy="900102"/>
      </dsp:txXfrm>
    </dsp:sp>
    <dsp:sp modelId="{22ECA511-8863-4817-B3F1-64C9A0385626}">
      <dsp:nvSpPr>
        <dsp:cNvPr id="0" name=""/>
        <dsp:cNvSpPr/>
      </dsp:nvSpPr>
      <dsp:spPr>
        <a:xfrm>
          <a:off x="6625" y="1039920"/>
          <a:ext cx="2164838"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kern="1200" dirty="0" smtClean="0"/>
            <a:t>urbanisatie</a:t>
          </a:r>
          <a:endParaRPr lang="nl-NL" sz="2100" kern="1200" dirty="0"/>
        </a:p>
      </dsp:txBody>
      <dsp:txXfrm>
        <a:off x="34629" y="1067924"/>
        <a:ext cx="2108830" cy="900102"/>
      </dsp:txXfrm>
    </dsp:sp>
    <dsp:sp modelId="{11ABD08F-63BD-4AB1-A4EE-240CC3879FCF}">
      <dsp:nvSpPr>
        <dsp:cNvPr id="0" name=""/>
        <dsp:cNvSpPr/>
      </dsp:nvSpPr>
      <dsp:spPr>
        <a:xfrm>
          <a:off x="6625" y="2078228"/>
          <a:ext cx="2164838"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nl-NL" sz="1900" kern="1200" dirty="0" smtClean="0"/>
            <a:t>bevolkingsgroei</a:t>
          </a:r>
          <a:endParaRPr lang="nl-NL" sz="1900" kern="1200" dirty="0"/>
        </a:p>
      </dsp:txBody>
      <dsp:txXfrm>
        <a:off x="34629" y="2106232"/>
        <a:ext cx="2108830" cy="900102"/>
      </dsp:txXfrm>
    </dsp:sp>
    <dsp:sp modelId="{3C2AD844-B580-4B8E-8029-89538EB32BD5}">
      <dsp:nvSpPr>
        <dsp:cNvPr id="0" name=""/>
        <dsp:cNvSpPr/>
      </dsp:nvSpPr>
      <dsp:spPr>
        <a:xfrm>
          <a:off x="6625" y="3116537"/>
          <a:ext cx="2164838"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nl-NL" sz="1700" kern="1200" dirty="0" smtClean="0"/>
            <a:t>Betere gezondheid</a:t>
          </a:r>
          <a:endParaRPr lang="nl-NL" sz="1700" kern="1200" dirty="0"/>
        </a:p>
      </dsp:txBody>
      <dsp:txXfrm>
        <a:off x="34629" y="3144541"/>
        <a:ext cx="2108830" cy="900102"/>
      </dsp:txXfrm>
    </dsp:sp>
    <dsp:sp modelId="{3794BD52-A31F-4956-B55A-1DF7554D9FCF}">
      <dsp:nvSpPr>
        <dsp:cNvPr id="0" name=""/>
        <dsp:cNvSpPr/>
      </dsp:nvSpPr>
      <dsp:spPr>
        <a:xfrm>
          <a:off x="6625" y="4154846"/>
          <a:ext cx="1071171"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nl-NL" sz="1700" kern="1200" dirty="0" smtClean="0"/>
            <a:t>Betere Hygiëne</a:t>
          </a:r>
          <a:endParaRPr lang="nl-NL" sz="1700" kern="1200" dirty="0"/>
        </a:p>
      </dsp:txBody>
      <dsp:txXfrm>
        <a:off x="34629" y="4182850"/>
        <a:ext cx="1015163" cy="900102"/>
      </dsp:txXfrm>
    </dsp:sp>
    <dsp:sp modelId="{7C9CE226-14D5-4244-AD4A-8D88F84734B7}">
      <dsp:nvSpPr>
        <dsp:cNvPr id="0" name=""/>
        <dsp:cNvSpPr/>
      </dsp:nvSpPr>
      <dsp:spPr>
        <a:xfrm>
          <a:off x="1100291" y="4154846"/>
          <a:ext cx="1071171"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nl-NL" sz="1700" kern="1200" dirty="0" smtClean="0"/>
            <a:t>Betere medische zorg</a:t>
          </a:r>
          <a:endParaRPr lang="nl-NL" sz="1700" kern="1200" dirty="0"/>
        </a:p>
      </dsp:txBody>
      <dsp:txXfrm>
        <a:off x="1128295" y="4182850"/>
        <a:ext cx="1015163" cy="900102"/>
      </dsp:txXfrm>
    </dsp:sp>
    <dsp:sp modelId="{D2C09404-313D-4FDC-89C1-561220BF2F4F}">
      <dsp:nvSpPr>
        <dsp:cNvPr id="0" name=""/>
        <dsp:cNvSpPr/>
      </dsp:nvSpPr>
      <dsp:spPr>
        <a:xfrm>
          <a:off x="2261441" y="1039920"/>
          <a:ext cx="3303493"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kern="1200" dirty="0" smtClean="0"/>
            <a:t>communicatiemiddelen</a:t>
          </a:r>
          <a:endParaRPr lang="nl-NL" sz="2100" kern="1200" dirty="0"/>
        </a:p>
      </dsp:txBody>
      <dsp:txXfrm>
        <a:off x="2289445" y="1067924"/>
        <a:ext cx="3247485" cy="900102"/>
      </dsp:txXfrm>
    </dsp:sp>
    <dsp:sp modelId="{98051BE1-EB8D-4169-AEE5-D6E0E757D6F0}">
      <dsp:nvSpPr>
        <dsp:cNvPr id="0" name=""/>
        <dsp:cNvSpPr/>
      </dsp:nvSpPr>
      <dsp:spPr>
        <a:xfrm>
          <a:off x="2261441" y="2078228"/>
          <a:ext cx="1071171"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nl-NL" sz="1900" kern="1200" dirty="0" smtClean="0"/>
            <a:t>radio</a:t>
          </a:r>
          <a:endParaRPr lang="nl-NL" sz="1900" kern="1200" dirty="0"/>
        </a:p>
      </dsp:txBody>
      <dsp:txXfrm>
        <a:off x="2289445" y="2106232"/>
        <a:ext cx="1015163" cy="900102"/>
      </dsp:txXfrm>
    </dsp:sp>
    <dsp:sp modelId="{60CC3626-C1BE-40C2-966B-C94D5D1EEC4E}">
      <dsp:nvSpPr>
        <dsp:cNvPr id="0" name=""/>
        <dsp:cNvSpPr/>
      </dsp:nvSpPr>
      <dsp:spPr>
        <a:xfrm>
          <a:off x="3377602" y="2078228"/>
          <a:ext cx="1071171"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nl-NL" sz="1900" kern="1200" dirty="0" smtClean="0"/>
            <a:t>Film</a:t>
          </a:r>
          <a:endParaRPr lang="nl-NL" sz="1900" kern="1200" dirty="0"/>
        </a:p>
      </dsp:txBody>
      <dsp:txXfrm>
        <a:off x="3405606" y="2106232"/>
        <a:ext cx="1015163" cy="900102"/>
      </dsp:txXfrm>
    </dsp:sp>
    <dsp:sp modelId="{27C9B754-7C74-4EEF-AE7A-79B5862B1C49}">
      <dsp:nvSpPr>
        <dsp:cNvPr id="0" name=""/>
        <dsp:cNvSpPr/>
      </dsp:nvSpPr>
      <dsp:spPr>
        <a:xfrm>
          <a:off x="4493763" y="2078228"/>
          <a:ext cx="1071171"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nl-NL" sz="1900" kern="1200" dirty="0" smtClean="0"/>
            <a:t>telefoon</a:t>
          </a:r>
          <a:endParaRPr lang="nl-NL" sz="1900" kern="1200" dirty="0"/>
        </a:p>
      </dsp:txBody>
      <dsp:txXfrm>
        <a:off x="4521767" y="2106232"/>
        <a:ext cx="1015163" cy="900102"/>
      </dsp:txXfrm>
    </dsp:sp>
    <dsp:sp modelId="{197961D0-EC22-4206-BC50-9E4E1B62A33F}">
      <dsp:nvSpPr>
        <dsp:cNvPr id="0" name=""/>
        <dsp:cNvSpPr/>
      </dsp:nvSpPr>
      <dsp:spPr>
        <a:xfrm>
          <a:off x="5654913" y="1039920"/>
          <a:ext cx="2187332"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nl-NL" sz="2100" kern="1200" dirty="0" smtClean="0"/>
            <a:t>vervoermiddelen</a:t>
          </a:r>
          <a:endParaRPr lang="nl-NL" sz="2100" kern="1200" dirty="0"/>
        </a:p>
      </dsp:txBody>
      <dsp:txXfrm>
        <a:off x="5682917" y="1067924"/>
        <a:ext cx="2131324" cy="900102"/>
      </dsp:txXfrm>
    </dsp:sp>
    <dsp:sp modelId="{3DD4E5BA-8A26-4891-9CCE-3F4ADF87CE2D}">
      <dsp:nvSpPr>
        <dsp:cNvPr id="0" name=""/>
        <dsp:cNvSpPr/>
      </dsp:nvSpPr>
      <dsp:spPr>
        <a:xfrm>
          <a:off x="5654913" y="2078228"/>
          <a:ext cx="1071171"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nl-NL" sz="1900" kern="1200" dirty="0" smtClean="0"/>
            <a:t>auto</a:t>
          </a:r>
          <a:endParaRPr lang="nl-NL" sz="1900" kern="1200" dirty="0"/>
        </a:p>
      </dsp:txBody>
      <dsp:txXfrm>
        <a:off x="5682917" y="2106232"/>
        <a:ext cx="1015163" cy="900102"/>
      </dsp:txXfrm>
    </dsp:sp>
    <dsp:sp modelId="{9017C372-E9A1-43C6-90AA-6D7131869F3D}">
      <dsp:nvSpPr>
        <dsp:cNvPr id="0" name=""/>
        <dsp:cNvSpPr/>
      </dsp:nvSpPr>
      <dsp:spPr>
        <a:xfrm>
          <a:off x="6771074" y="2078228"/>
          <a:ext cx="1071171" cy="95611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nl-NL" sz="1900" kern="1200" dirty="0" smtClean="0"/>
            <a:t>vliegtuig</a:t>
          </a:r>
          <a:endParaRPr lang="nl-NL" sz="1900" kern="1200" dirty="0"/>
        </a:p>
      </dsp:txBody>
      <dsp:txXfrm>
        <a:off x="6799078" y="2106232"/>
        <a:ext cx="1015163" cy="9001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914400" y="2130426"/>
            <a:ext cx="103632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839200" y="274639"/>
            <a:ext cx="27432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609600" y="274639"/>
            <a:ext cx="80264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489CB5E2-2882-4A3D-8101-620E87623ED6}" type="datetimeFigureOut">
              <a:rPr lang="nl-NL" smtClean="0"/>
              <a:pPr/>
              <a:t>5-8-2019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489CB5E2-2882-4A3D-8101-620E87623ED6}" type="datetimeFigureOut">
              <a:rPr lang="nl-NL" smtClean="0"/>
              <a:pPr/>
              <a:t>5-8-2019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489CB5E2-2882-4A3D-8101-620E87623ED6}" type="datetimeFigureOut">
              <a:rPr lang="nl-NL" smtClean="0"/>
              <a:pPr/>
              <a:t>5-8-2019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489CB5E2-2882-4A3D-8101-620E87623ED6}" type="datetimeFigureOut">
              <a:rPr lang="nl-NL" smtClean="0"/>
              <a:pPr/>
              <a:t>5-8-2019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89CB5E2-2882-4A3D-8101-620E87623ED6}" type="datetimeFigureOut">
              <a:rPr lang="nl-NL" smtClean="0"/>
              <a:pPr/>
              <a:t>5-8-2019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489CB5E2-2882-4A3D-8101-620E87623ED6}" type="datetimeFigureOut">
              <a:rPr lang="nl-NL" smtClean="0"/>
              <a:pPr/>
              <a:t>5-8-2019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41F997B-158B-4C43-9C69-8968BAF77D61}"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30000">
              <a:schemeClr val="tx2"/>
            </a:gs>
            <a:gs pos="31000">
              <a:srgbClr val="85C2FF"/>
            </a:gs>
            <a:gs pos="70000">
              <a:srgbClr val="C4D6EB"/>
            </a:gs>
            <a:gs pos="100000">
              <a:srgbClr val="FFEBFA"/>
            </a:gs>
          </a:gsLst>
          <a:lin ang="0" scaled="1"/>
          <a:tileRect/>
        </a:grad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9CB5E2-2882-4A3D-8101-620E87623ED6}" type="datetimeFigureOut">
              <a:rPr lang="nl-NL" smtClean="0"/>
              <a:pPr/>
              <a:t>5-8-2019</a:t>
            </a:fld>
            <a:endParaRPr lang="nl-NL"/>
          </a:p>
        </p:txBody>
      </p:sp>
      <p:sp>
        <p:nvSpPr>
          <p:cNvPr id="5" name="Tijdelijke aanduiding voor voettekst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1F997B-158B-4C43-9C69-8968BAF77D61}"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google.nl/url?sa=i&amp;rct=j&amp;q=&amp;esrc=s&amp;source=images&amp;cd=&amp;cad=rja&amp;uact=8&amp;ved=0ahUKEwio9Km57-HRAhXDqxoKHWzxBbEQjRwIBw&amp;url=https://www.klonblog.com/2016/04/08/bat-boy-und-andere-mini-superhelden-als-kritik-an-die-gesellschaft/&amp;psig=AFQjCNEPxhtkaYYY5N0iItMRvf3XYmU8VA&amp;ust=1485590852931050"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hyperlink" Target="https://www.youtube.com/watch?v=THLRRSraMso"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647728" y="188641"/>
            <a:ext cx="8544272" cy="1470025"/>
          </a:xfrm>
        </p:spPr>
        <p:txBody>
          <a:bodyPr/>
          <a:lstStyle/>
          <a:p>
            <a:r>
              <a:rPr lang="nl-NL" dirty="0"/>
              <a:t>Een moderne wereld</a:t>
            </a:r>
            <a:endParaRPr lang="nl-NL" dirty="0">
              <a:solidFill>
                <a:schemeClr val="accent3">
                  <a:lumMod val="50000"/>
                </a:schemeClr>
              </a:solidFill>
            </a:endParaRPr>
          </a:p>
        </p:txBody>
      </p:sp>
      <p:pic>
        <p:nvPicPr>
          <p:cNvPr id="10242" name="Picture 2" descr="Gerelateerde afbeelding">
            <a:hlinkClick r:id="rId2"/>
          </p:cNvPr>
          <p:cNvPicPr>
            <a:picLocks noChangeAspect="1" noChangeArrowheads="1"/>
          </p:cNvPicPr>
          <p:nvPr/>
        </p:nvPicPr>
        <p:blipFill>
          <a:blip r:embed="rId3" cstate="print"/>
          <a:srcRect/>
          <a:stretch>
            <a:fillRect/>
          </a:stretch>
        </p:blipFill>
        <p:spPr bwMode="auto">
          <a:xfrm>
            <a:off x="5087888" y="2204864"/>
            <a:ext cx="6000750" cy="3810000"/>
          </a:xfrm>
          <a:prstGeom prst="rect">
            <a:avLst/>
          </a:prstGeom>
          <a:noFill/>
        </p:spPr>
      </p:pic>
      <p:sp>
        <p:nvSpPr>
          <p:cNvPr id="4" name="Ondertitel 3"/>
          <p:cNvSpPr>
            <a:spLocks noGrp="1"/>
          </p:cNvSpPr>
          <p:nvPr>
            <p:ph type="subTitle" idx="1"/>
          </p:nvPr>
        </p:nvSpPr>
        <p:spPr/>
        <p:txBody>
          <a:bodyPr/>
          <a:lstStyle/>
          <a:p>
            <a:endParaRPr lang="nl-NL"/>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accent3">
                    <a:lumMod val="50000"/>
                  </a:schemeClr>
                </a:solidFill>
              </a:rPr>
              <a:t>Lesdoelen</a:t>
            </a:r>
            <a:endParaRPr lang="nl-NL" b="1" dirty="0">
              <a:solidFill>
                <a:schemeClr val="accent3">
                  <a:lumMod val="50000"/>
                </a:schemeClr>
              </a:solidFill>
            </a:endParaRPr>
          </a:p>
        </p:txBody>
      </p:sp>
      <p:sp>
        <p:nvSpPr>
          <p:cNvPr id="3" name="Tijdelijke aanduiding voor inhoud 2"/>
          <p:cNvSpPr>
            <a:spLocks noGrp="1"/>
          </p:cNvSpPr>
          <p:nvPr>
            <p:ph idx="1"/>
          </p:nvPr>
        </p:nvSpPr>
        <p:spPr>
          <a:xfrm>
            <a:off x="3863752" y="1556792"/>
            <a:ext cx="8208912" cy="4569373"/>
          </a:xfrm>
        </p:spPr>
        <p:txBody>
          <a:bodyPr>
            <a:normAutofit fontScale="70000" lnSpcReduction="20000"/>
          </a:bodyPr>
          <a:lstStyle/>
          <a:p>
            <a:pPr>
              <a:buNone/>
            </a:pPr>
            <a:r>
              <a:rPr lang="nl-NL" b="1" dirty="0" smtClean="0">
                <a:solidFill>
                  <a:schemeClr val="accent3">
                    <a:lumMod val="50000"/>
                  </a:schemeClr>
                </a:solidFill>
              </a:rPr>
              <a:t>Aan het eind van de les kunnen jullie uitleggen:</a:t>
            </a:r>
          </a:p>
          <a:p>
            <a:r>
              <a:rPr lang="nl-NL" dirty="0" smtClean="0">
                <a:solidFill>
                  <a:schemeClr val="accent3">
                    <a:lumMod val="50000"/>
                  </a:schemeClr>
                </a:solidFill>
              </a:rPr>
              <a:t>Welke uitvindingen bijdroegen aan de bevolkingsgroei tussen 1800 – 1900;</a:t>
            </a:r>
          </a:p>
          <a:p>
            <a:r>
              <a:rPr lang="nl-NL" dirty="0" smtClean="0">
                <a:solidFill>
                  <a:schemeClr val="accent3">
                    <a:lumMod val="50000"/>
                  </a:schemeClr>
                </a:solidFill>
              </a:rPr>
              <a:t>Welke uitvindingen bijdroegen aan het kleiner maken van de wereld;</a:t>
            </a:r>
          </a:p>
          <a:p>
            <a:r>
              <a:rPr lang="nl-NL" dirty="0" smtClean="0">
                <a:solidFill>
                  <a:schemeClr val="accent3">
                    <a:lumMod val="50000"/>
                  </a:schemeClr>
                </a:solidFill>
              </a:rPr>
              <a:t>Welke invloed nieuwe technieken hadden op de samenleving;</a:t>
            </a:r>
          </a:p>
          <a:p>
            <a:pPr>
              <a:buNone/>
            </a:pPr>
            <a:endParaRPr lang="nl-NL" dirty="0" smtClean="0">
              <a:solidFill>
                <a:schemeClr val="accent3">
                  <a:lumMod val="50000"/>
                </a:schemeClr>
              </a:solidFill>
            </a:endParaRPr>
          </a:p>
          <a:p>
            <a:pPr>
              <a:buNone/>
            </a:pPr>
            <a:r>
              <a:rPr lang="nl-NL" b="1" dirty="0" smtClean="0">
                <a:solidFill>
                  <a:schemeClr val="accent3">
                    <a:lumMod val="50000"/>
                  </a:schemeClr>
                </a:solidFill>
              </a:rPr>
              <a:t>KA</a:t>
            </a:r>
          </a:p>
          <a:p>
            <a:pPr>
              <a:buNone/>
            </a:pPr>
            <a:r>
              <a:rPr lang="nl-NL" dirty="0" smtClean="0">
                <a:solidFill>
                  <a:schemeClr val="accent3">
                    <a:lumMod val="50000"/>
                  </a:schemeClr>
                </a:solidFill>
              </a:rPr>
              <a:t>31. de industriële revolutie legde in de westerse wereld de basis voor een industriële samenleving;</a:t>
            </a:r>
          </a:p>
          <a:p>
            <a:pPr>
              <a:buNone/>
            </a:pPr>
            <a:r>
              <a:rPr lang="nl-NL" dirty="0" smtClean="0">
                <a:solidFill>
                  <a:schemeClr val="accent3">
                    <a:lumMod val="50000"/>
                  </a:schemeClr>
                </a:solidFill>
              </a:rPr>
              <a:t>40. de rol van moderne propaganda- en communicatiemiddelen en vormen van massaorganisatie;</a:t>
            </a:r>
          </a:p>
        </p:txBody>
      </p:sp>
      <p:sp>
        <p:nvSpPr>
          <p:cNvPr id="4"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b="1" i="1"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Bevolking en technologie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Invloed van technieken</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accent3">
                    <a:lumMod val="50000"/>
                  </a:schemeClr>
                </a:solidFill>
              </a:rPr>
              <a:t>Vorige Les</a:t>
            </a:r>
            <a:endParaRPr lang="nl-NL" b="1" dirty="0">
              <a:solidFill>
                <a:schemeClr val="accent3">
                  <a:lumMod val="50000"/>
                </a:schemeClr>
              </a:solidFill>
            </a:endParaRPr>
          </a:p>
        </p:txBody>
      </p:sp>
      <p:sp>
        <p:nvSpPr>
          <p:cNvPr id="3" name="Tijdelijke aanduiding voor inhoud 2"/>
          <p:cNvSpPr>
            <a:spLocks noGrp="1"/>
          </p:cNvSpPr>
          <p:nvPr>
            <p:ph idx="1"/>
          </p:nvPr>
        </p:nvSpPr>
        <p:spPr>
          <a:xfrm>
            <a:off x="3863752" y="1556792"/>
            <a:ext cx="8208912" cy="4569373"/>
          </a:xfrm>
        </p:spPr>
        <p:txBody>
          <a:bodyPr>
            <a:normAutofit/>
          </a:bodyPr>
          <a:lstStyle/>
          <a:p>
            <a:pPr>
              <a:buNone/>
            </a:pPr>
            <a:r>
              <a:rPr lang="nl-NL" dirty="0" smtClean="0">
                <a:solidFill>
                  <a:schemeClr val="accent3">
                    <a:lumMod val="50000"/>
                  </a:schemeClr>
                </a:solidFill>
              </a:rPr>
              <a:t>Wetenschap / Darwinisme</a:t>
            </a:r>
          </a:p>
          <a:p>
            <a:pPr>
              <a:buNone/>
            </a:pPr>
            <a:endParaRPr lang="nl-NL" dirty="0" smtClean="0">
              <a:solidFill>
                <a:schemeClr val="accent3">
                  <a:lumMod val="50000"/>
                </a:schemeClr>
              </a:solidFill>
            </a:endParaRPr>
          </a:p>
        </p:txBody>
      </p:sp>
      <p:sp>
        <p:nvSpPr>
          <p:cNvPr id="4"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b="1" i="1" dirty="0" smtClean="0">
                <a:solidFill>
                  <a:schemeClr val="bg1"/>
                </a:solidFill>
              </a:rPr>
              <a:t>Vorige les</a:t>
            </a:r>
            <a:endParaRPr lang="nl-NL" b="1" i="1"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Bevolking en Technologie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Invloed van technieken</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Tree>
    <p:extLst>
      <p:ext uri="{BB962C8B-B14F-4D97-AF65-F5344CB8AC3E}">
        <p14:creationId xmlns:p14="http://schemas.microsoft.com/office/powerpoint/2010/main" val="40530045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Bevolking en Technologie</a:t>
            </a:r>
            <a:endParaRPr lang="nl-NL" b="1" i="1"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Invloed van technieken</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
        <p:nvSpPr>
          <p:cNvPr id="9" name="Titel 1"/>
          <p:cNvSpPr>
            <a:spLocks noGrp="1"/>
          </p:cNvSpPr>
          <p:nvPr>
            <p:ph type="title"/>
          </p:nvPr>
        </p:nvSpPr>
        <p:spPr>
          <a:xfrm>
            <a:off x="3863752" y="274638"/>
            <a:ext cx="7718648" cy="1143000"/>
          </a:xfrm>
        </p:spPr>
        <p:txBody>
          <a:bodyPr>
            <a:normAutofit/>
          </a:bodyPr>
          <a:lstStyle/>
          <a:p>
            <a:r>
              <a:rPr lang="nl-NL" b="1" dirty="0" smtClean="0">
                <a:solidFill>
                  <a:schemeClr val="accent3">
                    <a:lumMod val="50000"/>
                  </a:schemeClr>
                </a:solidFill>
              </a:rPr>
              <a:t>De Bevolking en Technologie</a:t>
            </a:r>
            <a:endParaRPr lang="nl-NL" b="1" dirty="0">
              <a:solidFill>
                <a:schemeClr val="accent3">
                  <a:lumMod val="50000"/>
                </a:schemeClr>
              </a:solidFill>
            </a:endParaRPr>
          </a:p>
        </p:txBody>
      </p:sp>
      <p:sp>
        <p:nvSpPr>
          <p:cNvPr id="10" name="Tijdelijke aanduiding voor inhoud 2"/>
          <p:cNvSpPr>
            <a:spLocks noGrp="1"/>
          </p:cNvSpPr>
          <p:nvPr>
            <p:ph idx="1"/>
          </p:nvPr>
        </p:nvSpPr>
        <p:spPr>
          <a:xfrm>
            <a:off x="3863752" y="1556792"/>
            <a:ext cx="8208912" cy="4569373"/>
          </a:xfrm>
        </p:spPr>
        <p:txBody>
          <a:bodyPr>
            <a:normAutofit fontScale="92500" lnSpcReduction="20000"/>
          </a:bodyPr>
          <a:lstStyle/>
          <a:p>
            <a:pPr>
              <a:buNone/>
            </a:pPr>
            <a:r>
              <a:rPr lang="nl-NL" b="1" dirty="0" smtClean="0">
                <a:solidFill>
                  <a:schemeClr val="accent3">
                    <a:lumMod val="50000"/>
                  </a:schemeClr>
                </a:solidFill>
              </a:rPr>
              <a:t>De bevolking groeit:</a:t>
            </a:r>
          </a:p>
          <a:p>
            <a:r>
              <a:rPr lang="nl-NL" dirty="0" smtClean="0">
                <a:solidFill>
                  <a:schemeClr val="accent3">
                    <a:lumMod val="50000"/>
                  </a:schemeClr>
                </a:solidFill>
              </a:rPr>
              <a:t>Betere hygiëne;</a:t>
            </a:r>
            <a:br>
              <a:rPr lang="nl-NL" dirty="0" smtClean="0">
                <a:solidFill>
                  <a:schemeClr val="accent3">
                    <a:lumMod val="50000"/>
                  </a:schemeClr>
                </a:solidFill>
              </a:rPr>
            </a:br>
            <a:r>
              <a:rPr lang="nl-NL" dirty="0" smtClean="0">
                <a:solidFill>
                  <a:schemeClr val="accent3">
                    <a:lumMod val="50000"/>
                  </a:schemeClr>
                </a:solidFill>
              </a:rPr>
              <a:t>Riolering en stromend water;</a:t>
            </a:r>
          </a:p>
          <a:p>
            <a:r>
              <a:rPr lang="nl-NL" dirty="0" smtClean="0">
                <a:solidFill>
                  <a:schemeClr val="accent3">
                    <a:lumMod val="50000"/>
                  </a:schemeClr>
                </a:solidFill>
              </a:rPr>
              <a:t>Bacillen die ziektes veroorzaakten ontdekt.</a:t>
            </a:r>
          </a:p>
          <a:p>
            <a:pPr>
              <a:buNone/>
            </a:pPr>
            <a:r>
              <a:rPr lang="nl-NL" b="1" dirty="0" smtClean="0">
                <a:solidFill>
                  <a:schemeClr val="accent3">
                    <a:lumMod val="50000"/>
                  </a:schemeClr>
                </a:solidFill>
              </a:rPr>
              <a:t>De wereld word kleiner:</a:t>
            </a:r>
          </a:p>
          <a:p>
            <a:r>
              <a:rPr lang="nl-NL" dirty="0" smtClean="0">
                <a:solidFill>
                  <a:schemeClr val="accent3">
                    <a:lumMod val="50000"/>
                  </a:schemeClr>
                </a:solidFill>
              </a:rPr>
              <a:t>Auto; </a:t>
            </a:r>
          </a:p>
          <a:p>
            <a:r>
              <a:rPr lang="nl-NL" dirty="0" smtClean="0">
                <a:solidFill>
                  <a:schemeClr val="accent3">
                    <a:lumMod val="50000"/>
                  </a:schemeClr>
                </a:solidFill>
              </a:rPr>
              <a:t>Metro;</a:t>
            </a:r>
          </a:p>
          <a:p>
            <a:r>
              <a:rPr lang="nl-NL" dirty="0" smtClean="0">
                <a:solidFill>
                  <a:schemeClr val="accent3">
                    <a:lumMod val="50000"/>
                  </a:schemeClr>
                </a:solidFill>
              </a:rPr>
              <a:t>Tram;</a:t>
            </a:r>
          </a:p>
          <a:p>
            <a:r>
              <a:rPr lang="nl-NL" dirty="0" smtClean="0">
                <a:solidFill>
                  <a:schemeClr val="accent3">
                    <a:lumMod val="50000"/>
                  </a:schemeClr>
                </a:solidFill>
              </a:rPr>
              <a:t>en later het vliegtuig;</a:t>
            </a:r>
          </a:p>
          <a:p>
            <a:r>
              <a:rPr lang="nl-NL" dirty="0" smtClean="0">
                <a:solidFill>
                  <a:schemeClr val="accent3">
                    <a:lumMod val="50000"/>
                  </a:schemeClr>
                </a:solidFill>
              </a:rPr>
              <a:t>Radio en TV.</a:t>
            </a:r>
          </a:p>
        </p:txBody>
      </p:sp>
      <p:pic>
        <p:nvPicPr>
          <p:cNvPr id="7170" name="Picture 2" descr="https://upload.wikimedia.org/wikipedia/commons/b/b2/COLLECTIE_TROPENMUSEUM_Het_ontvangstcomit%C3%A9_meldt_zich_bij_het_vliegtuig_na_aankomst_van_de_eerste_commerci%C3%ABle_vlucht_Holland-Batavia_op_de_paardenrenbaan_in_Medan_TMnr_60046353.jpg"/>
          <p:cNvPicPr>
            <a:picLocks noChangeAspect="1" noChangeArrowheads="1"/>
          </p:cNvPicPr>
          <p:nvPr/>
        </p:nvPicPr>
        <p:blipFill>
          <a:blip r:embed="rId2" cstate="print"/>
          <a:srcRect/>
          <a:stretch>
            <a:fillRect/>
          </a:stretch>
        </p:blipFill>
        <p:spPr bwMode="auto">
          <a:xfrm>
            <a:off x="7608168" y="3933056"/>
            <a:ext cx="4393879" cy="257355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Bevolking en Technologie</a:t>
            </a:r>
            <a:endParaRPr lang="nl-NL" b="1" i="1"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Invloed van technieken</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
        <p:nvSpPr>
          <p:cNvPr id="9" name="Titel 1"/>
          <p:cNvSpPr>
            <a:spLocks noGrp="1"/>
          </p:cNvSpPr>
          <p:nvPr>
            <p:ph type="title"/>
          </p:nvPr>
        </p:nvSpPr>
        <p:spPr>
          <a:xfrm>
            <a:off x="3863752" y="274638"/>
            <a:ext cx="7718648" cy="1143000"/>
          </a:xfrm>
        </p:spPr>
        <p:txBody>
          <a:bodyPr>
            <a:normAutofit/>
          </a:bodyPr>
          <a:lstStyle/>
          <a:p>
            <a:r>
              <a:rPr lang="nl-NL" b="1" dirty="0" smtClean="0">
                <a:solidFill>
                  <a:schemeClr val="accent3">
                    <a:lumMod val="50000"/>
                  </a:schemeClr>
                </a:solidFill>
              </a:rPr>
              <a:t>De Bevolking en Technologie</a:t>
            </a:r>
            <a:endParaRPr lang="nl-NL" b="1" dirty="0">
              <a:solidFill>
                <a:schemeClr val="accent3">
                  <a:lumMod val="50000"/>
                </a:schemeClr>
              </a:solidFill>
            </a:endParaRPr>
          </a:p>
        </p:txBody>
      </p:sp>
      <p:graphicFrame>
        <p:nvGraphicFramePr>
          <p:cNvPr id="7" name="Diagram 6"/>
          <p:cNvGraphicFramePr/>
          <p:nvPr/>
        </p:nvGraphicFramePr>
        <p:xfrm>
          <a:off x="4151784" y="1268760"/>
          <a:ext cx="7848872"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graphicEl>
                                              <a:dgm id="{6D3A67FD-5EAF-46D0-9E50-5C44AB6CAB71}"/>
                                            </p:graphicEl>
                                          </p:spTgt>
                                        </p:tgtEl>
                                        <p:attrNameLst>
                                          <p:attrName>style.visibility</p:attrName>
                                        </p:attrNameLst>
                                      </p:cBhvr>
                                      <p:to>
                                        <p:strVal val="visible"/>
                                      </p:to>
                                    </p:set>
                                    <p:animEffect transition="in" filter="fade">
                                      <p:cBhvr>
                                        <p:cTn id="7" dur="2000"/>
                                        <p:tgtEl>
                                          <p:spTgt spid="7">
                                            <p:graphicEl>
                                              <a:dgm id="{6D3A67FD-5EAF-46D0-9E50-5C44AB6CAB71}"/>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graphicEl>
                                              <a:dgm id="{22ECA511-8863-4817-B3F1-64C9A0385626}"/>
                                            </p:graphicEl>
                                          </p:spTgt>
                                        </p:tgtEl>
                                        <p:attrNameLst>
                                          <p:attrName>style.visibility</p:attrName>
                                        </p:attrNameLst>
                                      </p:cBhvr>
                                      <p:to>
                                        <p:strVal val="visible"/>
                                      </p:to>
                                    </p:set>
                                    <p:animEffect transition="in" filter="fade">
                                      <p:cBhvr>
                                        <p:cTn id="12" dur="2000"/>
                                        <p:tgtEl>
                                          <p:spTgt spid="7">
                                            <p:graphicEl>
                                              <a:dgm id="{22ECA511-8863-4817-B3F1-64C9A0385626}"/>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graphicEl>
                                              <a:dgm id="{D2C09404-313D-4FDC-89C1-561220BF2F4F}"/>
                                            </p:graphicEl>
                                          </p:spTgt>
                                        </p:tgtEl>
                                        <p:attrNameLst>
                                          <p:attrName>style.visibility</p:attrName>
                                        </p:attrNameLst>
                                      </p:cBhvr>
                                      <p:to>
                                        <p:strVal val="visible"/>
                                      </p:to>
                                    </p:set>
                                    <p:animEffect transition="in" filter="fade">
                                      <p:cBhvr>
                                        <p:cTn id="17" dur="2000"/>
                                        <p:tgtEl>
                                          <p:spTgt spid="7">
                                            <p:graphicEl>
                                              <a:dgm id="{D2C09404-313D-4FDC-89C1-561220BF2F4F}"/>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7">
                                            <p:graphicEl>
                                              <a:dgm id="{197961D0-EC22-4206-BC50-9E4E1B62A33F}"/>
                                            </p:graphicEl>
                                          </p:spTgt>
                                        </p:tgtEl>
                                        <p:attrNameLst>
                                          <p:attrName>style.visibility</p:attrName>
                                        </p:attrNameLst>
                                      </p:cBhvr>
                                      <p:to>
                                        <p:strVal val="visible"/>
                                      </p:to>
                                    </p:set>
                                    <p:animEffect transition="in" filter="fade">
                                      <p:cBhvr>
                                        <p:cTn id="22" dur="2000"/>
                                        <p:tgtEl>
                                          <p:spTgt spid="7">
                                            <p:graphicEl>
                                              <a:dgm id="{197961D0-EC22-4206-BC50-9E4E1B62A33F}"/>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7">
                                            <p:graphicEl>
                                              <a:dgm id="{11ABD08F-63BD-4AB1-A4EE-240CC3879FCF}"/>
                                            </p:graphicEl>
                                          </p:spTgt>
                                        </p:tgtEl>
                                        <p:attrNameLst>
                                          <p:attrName>style.visibility</p:attrName>
                                        </p:attrNameLst>
                                      </p:cBhvr>
                                      <p:to>
                                        <p:strVal val="visible"/>
                                      </p:to>
                                    </p:set>
                                    <p:animEffect transition="in" filter="fade">
                                      <p:cBhvr>
                                        <p:cTn id="27" dur="2000"/>
                                        <p:tgtEl>
                                          <p:spTgt spid="7">
                                            <p:graphicEl>
                                              <a:dgm id="{11ABD08F-63BD-4AB1-A4EE-240CC3879FCF}"/>
                                            </p:graphic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7">
                                            <p:graphicEl>
                                              <a:dgm id="{98051BE1-EB8D-4169-AEE5-D6E0E757D6F0}"/>
                                            </p:graphicEl>
                                          </p:spTgt>
                                        </p:tgtEl>
                                        <p:attrNameLst>
                                          <p:attrName>style.visibility</p:attrName>
                                        </p:attrNameLst>
                                      </p:cBhvr>
                                      <p:to>
                                        <p:strVal val="visible"/>
                                      </p:to>
                                    </p:set>
                                    <p:animEffect transition="in" filter="fade">
                                      <p:cBhvr>
                                        <p:cTn id="32" dur="2000"/>
                                        <p:tgtEl>
                                          <p:spTgt spid="7">
                                            <p:graphicEl>
                                              <a:dgm id="{98051BE1-EB8D-4169-AEE5-D6E0E757D6F0}"/>
                                            </p:graphic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7">
                                            <p:graphicEl>
                                              <a:dgm id="{60CC3626-C1BE-40C2-966B-C94D5D1EEC4E}"/>
                                            </p:graphicEl>
                                          </p:spTgt>
                                        </p:tgtEl>
                                        <p:attrNameLst>
                                          <p:attrName>style.visibility</p:attrName>
                                        </p:attrNameLst>
                                      </p:cBhvr>
                                      <p:to>
                                        <p:strVal val="visible"/>
                                      </p:to>
                                    </p:set>
                                    <p:animEffect transition="in" filter="fade">
                                      <p:cBhvr>
                                        <p:cTn id="37" dur="2000"/>
                                        <p:tgtEl>
                                          <p:spTgt spid="7">
                                            <p:graphicEl>
                                              <a:dgm id="{60CC3626-C1BE-40C2-966B-C94D5D1EEC4E}"/>
                                            </p:graphic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7">
                                            <p:graphicEl>
                                              <a:dgm id="{27C9B754-7C74-4EEF-AE7A-79B5862B1C49}"/>
                                            </p:graphicEl>
                                          </p:spTgt>
                                        </p:tgtEl>
                                        <p:attrNameLst>
                                          <p:attrName>style.visibility</p:attrName>
                                        </p:attrNameLst>
                                      </p:cBhvr>
                                      <p:to>
                                        <p:strVal val="visible"/>
                                      </p:to>
                                    </p:set>
                                    <p:animEffect transition="in" filter="fade">
                                      <p:cBhvr>
                                        <p:cTn id="42" dur="2000"/>
                                        <p:tgtEl>
                                          <p:spTgt spid="7">
                                            <p:graphicEl>
                                              <a:dgm id="{27C9B754-7C74-4EEF-AE7A-79B5862B1C49}"/>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7">
                                            <p:graphicEl>
                                              <a:dgm id="{3DD4E5BA-8A26-4891-9CCE-3F4ADF87CE2D}"/>
                                            </p:graphicEl>
                                          </p:spTgt>
                                        </p:tgtEl>
                                        <p:attrNameLst>
                                          <p:attrName>style.visibility</p:attrName>
                                        </p:attrNameLst>
                                      </p:cBhvr>
                                      <p:to>
                                        <p:strVal val="visible"/>
                                      </p:to>
                                    </p:set>
                                    <p:animEffect transition="in" filter="fade">
                                      <p:cBhvr>
                                        <p:cTn id="47" dur="2000"/>
                                        <p:tgtEl>
                                          <p:spTgt spid="7">
                                            <p:graphicEl>
                                              <a:dgm id="{3DD4E5BA-8A26-4891-9CCE-3F4ADF87CE2D}"/>
                                            </p:graphic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7">
                                            <p:graphicEl>
                                              <a:dgm id="{9017C372-E9A1-43C6-90AA-6D7131869F3D}"/>
                                            </p:graphicEl>
                                          </p:spTgt>
                                        </p:tgtEl>
                                        <p:attrNameLst>
                                          <p:attrName>style.visibility</p:attrName>
                                        </p:attrNameLst>
                                      </p:cBhvr>
                                      <p:to>
                                        <p:strVal val="visible"/>
                                      </p:to>
                                    </p:set>
                                    <p:animEffect transition="in" filter="fade">
                                      <p:cBhvr>
                                        <p:cTn id="52" dur="2000"/>
                                        <p:tgtEl>
                                          <p:spTgt spid="7">
                                            <p:graphicEl>
                                              <a:dgm id="{9017C372-E9A1-43C6-90AA-6D7131869F3D}"/>
                                            </p:graphic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7">
                                            <p:graphicEl>
                                              <a:dgm id="{3C2AD844-B580-4B8E-8029-89538EB32BD5}"/>
                                            </p:graphicEl>
                                          </p:spTgt>
                                        </p:tgtEl>
                                        <p:attrNameLst>
                                          <p:attrName>style.visibility</p:attrName>
                                        </p:attrNameLst>
                                      </p:cBhvr>
                                      <p:to>
                                        <p:strVal val="visible"/>
                                      </p:to>
                                    </p:set>
                                    <p:animEffect transition="in" filter="fade">
                                      <p:cBhvr>
                                        <p:cTn id="57" dur="2000"/>
                                        <p:tgtEl>
                                          <p:spTgt spid="7">
                                            <p:graphicEl>
                                              <a:dgm id="{3C2AD844-B580-4B8E-8029-89538EB32BD5}"/>
                                            </p:graphic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7">
                                            <p:graphicEl>
                                              <a:dgm id="{3794BD52-A31F-4956-B55A-1DF7554D9FCF}"/>
                                            </p:graphicEl>
                                          </p:spTgt>
                                        </p:tgtEl>
                                        <p:attrNameLst>
                                          <p:attrName>style.visibility</p:attrName>
                                        </p:attrNameLst>
                                      </p:cBhvr>
                                      <p:to>
                                        <p:strVal val="visible"/>
                                      </p:to>
                                    </p:set>
                                    <p:animEffect transition="in" filter="fade">
                                      <p:cBhvr>
                                        <p:cTn id="62" dur="2000"/>
                                        <p:tgtEl>
                                          <p:spTgt spid="7">
                                            <p:graphicEl>
                                              <a:dgm id="{3794BD52-A31F-4956-B55A-1DF7554D9FCF}"/>
                                            </p:graphic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7">
                                            <p:graphicEl>
                                              <a:dgm id="{7C9CE226-14D5-4244-AD4A-8D88F84734B7}"/>
                                            </p:graphicEl>
                                          </p:spTgt>
                                        </p:tgtEl>
                                        <p:attrNameLst>
                                          <p:attrName>style.visibility</p:attrName>
                                        </p:attrNameLst>
                                      </p:cBhvr>
                                      <p:to>
                                        <p:strVal val="visible"/>
                                      </p:to>
                                    </p:set>
                                    <p:animEffect transition="in" filter="fade">
                                      <p:cBhvr>
                                        <p:cTn id="67" dur="2000"/>
                                        <p:tgtEl>
                                          <p:spTgt spid="7">
                                            <p:graphicEl>
                                              <a:dgm id="{7C9CE226-14D5-4244-AD4A-8D88F84734B7}"/>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lvl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415480" y="260648"/>
            <a:ext cx="10972800" cy="1143000"/>
          </a:xfrm>
        </p:spPr>
        <p:txBody>
          <a:bodyPr/>
          <a:lstStyle/>
          <a:p>
            <a:r>
              <a:rPr lang="nl-NL" dirty="0" smtClean="0">
                <a:solidFill>
                  <a:schemeClr val="accent3">
                    <a:lumMod val="75000"/>
                  </a:schemeClr>
                </a:solidFill>
              </a:rPr>
              <a:t>Invloed van Technieken</a:t>
            </a:r>
            <a:endParaRPr lang="nl-NL" dirty="0">
              <a:solidFill>
                <a:schemeClr val="accent3">
                  <a:lumMod val="75000"/>
                </a:schemeClr>
              </a:solidFill>
            </a:endParaRPr>
          </a:p>
        </p:txBody>
      </p:sp>
      <p:sp>
        <p:nvSpPr>
          <p:cNvPr id="3" name="Tijdelijke aanduiding voor inhoud 2"/>
          <p:cNvSpPr>
            <a:spLocks noGrp="1"/>
          </p:cNvSpPr>
          <p:nvPr>
            <p:ph idx="1"/>
          </p:nvPr>
        </p:nvSpPr>
        <p:spPr>
          <a:xfrm>
            <a:off x="4151784" y="1628800"/>
            <a:ext cx="7488832" cy="4713387"/>
          </a:xfrm>
        </p:spPr>
        <p:txBody>
          <a:bodyPr>
            <a:normAutofit lnSpcReduction="10000"/>
          </a:bodyPr>
          <a:lstStyle/>
          <a:p>
            <a:pPr marL="0" indent="0">
              <a:buNone/>
            </a:pPr>
            <a:r>
              <a:rPr lang="nl-NL" sz="2200" b="1" dirty="0" smtClean="0">
                <a:solidFill>
                  <a:schemeClr val="accent3">
                    <a:lumMod val="50000"/>
                  </a:schemeClr>
                </a:solidFill>
              </a:rPr>
              <a:t>Rond 1875 -&gt; Tweede Industriële Revolutie</a:t>
            </a:r>
            <a:r>
              <a:rPr lang="nl-NL" sz="2200" dirty="0" smtClean="0">
                <a:solidFill>
                  <a:schemeClr val="accent3">
                    <a:lumMod val="50000"/>
                  </a:schemeClr>
                </a:solidFill>
              </a:rPr>
              <a:t>;</a:t>
            </a:r>
          </a:p>
          <a:p>
            <a:pPr marL="0" indent="0">
              <a:buNone/>
            </a:pPr>
            <a:r>
              <a:rPr lang="nl-NL" sz="2200" dirty="0" smtClean="0">
                <a:solidFill>
                  <a:schemeClr val="accent3">
                    <a:lumMod val="50000"/>
                  </a:schemeClr>
                </a:solidFill>
              </a:rPr>
              <a:t>Verschil met de eerste:</a:t>
            </a:r>
          </a:p>
          <a:p>
            <a:pPr marL="0" indent="0">
              <a:buNone/>
            </a:pPr>
            <a:r>
              <a:rPr lang="nl-NL" sz="2200" dirty="0" smtClean="0">
                <a:solidFill>
                  <a:schemeClr val="accent3">
                    <a:lumMod val="50000"/>
                  </a:schemeClr>
                </a:solidFill>
              </a:rPr>
              <a:t>Gebruik van Staal </a:t>
            </a:r>
            <a:r>
              <a:rPr lang="nl-NL" sz="2200" dirty="0" err="1" smtClean="0">
                <a:solidFill>
                  <a:schemeClr val="accent3">
                    <a:lumMod val="50000"/>
                  </a:schemeClr>
                </a:solidFill>
              </a:rPr>
              <a:t>ipv</a:t>
            </a:r>
            <a:r>
              <a:rPr lang="nl-NL" sz="2200" dirty="0" smtClean="0">
                <a:solidFill>
                  <a:schemeClr val="accent3">
                    <a:lumMod val="50000"/>
                  </a:schemeClr>
                </a:solidFill>
              </a:rPr>
              <a:t> smeed- en gietijzer;</a:t>
            </a:r>
          </a:p>
          <a:p>
            <a:pPr marL="0" indent="0">
              <a:buNone/>
            </a:pPr>
            <a:r>
              <a:rPr lang="nl-NL" sz="2200" dirty="0" smtClean="0">
                <a:solidFill>
                  <a:schemeClr val="accent3">
                    <a:lumMod val="50000"/>
                  </a:schemeClr>
                </a:solidFill>
              </a:rPr>
              <a:t>Gebruik van </a:t>
            </a:r>
            <a:r>
              <a:rPr lang="nl-NL" sz="2200" dirty="0" err="1" smtClean="0">
                <a:solidFill>
                  <a:schemeClr val="accent3">
                    <a:lumMod val="50000"/>
                  </a:schemeClr>
                </a:solidFill>
              </a:rPr>
              <a:t>Electriciteit</a:t>
            </a:r>
            <a:r>
              <a:rPr lang="nl-NL" sz="2200" dirty="0" smtClean="0">
                <a:solidFill>
                  <a:schemeClr val="accent3">
                    <a:lumMod val="50000"/>
                  </a:schemeClr>
                </a:solidFill>
              </a:rPr>
              <a:t> ;</a:t>
            </a:r>
          </a:p>
          <a:p>
            <a:pPr marL="0" indent="0">
              <a:buNone/>
            </a:pPr>
            <a:r>
              <a:rPr lang="nl-NL" sz="2200" dirty="0" smtClean="0">
                <a:solidFill>
                  <a:schemeClr val="accent3">
                    <a:lumMod val="50000"/>
                  </a:schemeClr>
                </a:solidFill>
              </a:rPr>
              <a:t>Gebruik van de verbrandingsmotor </a:t>
            </a:r>
            <a:r>
              <a:rPr lang="nl-NL" sz="2200" dirty="0" err="1" smtClean="0">
                <a:solidFill>
                  <a:schemeClr val="accent3">
                    <a:lumMod val="50000"/>
                  </a:schemeClr>
                </a:solidFill>
              </a:rPr>
              <a:t>ipv</a:t>
            </a:r>
            <a:r>
              <a:rPr lang="nl-NL" sz="2200" dirty="0" smtClean="0">
                <a:solidFill>
                  <a:schemeClr val="accent3">
                    <a:lumMod val="50000"/>
                  </a:schemeClr>
                </a:solidFill>
              </a:rPr>
              <a:t> stoommachines.</a:t>
            </a:r>
          </a:p>
          <a:p>
            <a:pPr marL="0" indent="0">
              <a:buNone/>
            </a:pPr>
            <a:r>
              <a:rPr lang="nl-NL" sz="2200" b="1" dirty="0" smtClean="0">
                <a:solidFill>
                  <a:schemeClr val="accent3">
                    <a:lumMod val="50000"/>
                  </a:schemeClr>
                </a:solidFill>
              </a:rPr>
              <a:t>Gevolgen:</a:t>
            </a:r>
          </a:p>
          <a:p>
            <a:pPr marL="0" indent="0">
              <a:buNone/>
            </a:pPr>
            <a:r>
              <a:rPr lang="nl-NL" sz="2200" dirty="0" smtClean="0">
                <a:solidFill>
                  <a:schemeClr val="accent3">
                    <a:lumMod val="50000"/>
                  </a:schemeClr>
                </a:solidFill>
              </a:rPr>
              <a:t>Ontstaan van nieuwe industrieën zoals de chemische en elektrotechnische industrie.</a:t>
            </a:r>
          </a:p>
          <a:p>
            <a:pPr marL="0" indent="0">
              <a:buNone/>
            </a:pPr>
            <a:r>
              <a:rPr lang="nl-NL" sz="2200" dirty="0" smtClean="0">
                <a:solidFill>
                  <a:schemeClr val="accent3">
                    <a:lumMod val="50000"/>
                  </a:schemeClr>
                </a:solidFill>
              </a:rPr>
              <a:t>Door de introductie van de lopende band -&gt; sneller en goedkoper produceren.</a:t>
            </a:r>
          </a:p>
          <a:p>
            <a:pPr marL="0" indent="0">
              <a:buNone/>
            </a:pPr>
            <a:endParaRPr lang="nl-NL" sz="2200" dirty="0" smtClean="0">
              <a:solidFill>
                <a:schemeClr val="accent3">
                  <a:lumMod val="50000"/>
                </a:schemeClr>
              </a:solidFill>
            </a:endParaRPr>
          </a:p>
          <a:p>
            <a:pPr marL="0" indent="0">
              <a:buNone/>
            </a:pPr>
            <a:r>
              <a:rPr lang="nl-NL" sz="2200" dirty="0" smtClean="0">
                <a:solidFill>
                  <a:schemeClr val="accent3">
                    <a:lumMod val="50000"/>
                  </a:schemeClr>
                </a:solidFill>
              </a:rPr>
              <a:t>TV en Radio -&gt; propaganda</a:t>
            </a:r>
          </a:p>
          <a:p>
            <a:pPr marL="0" indent="0">
              <a:buNone/>
            </a:pPr>
            <a:endParaRPr lang="nl-NL" sz="2200" dirty="0" smtClean="0">
              <a:solidFill>
                <a:schemeClr val="accent3">
                  <a:lumMod val="50000"/>
                </a:schemeClr>
              </a:solidFill>
            </a:endParaRPr>
          </a:p>
          <a:p>
            <a:pPr marL="0" indent="0">
              <a:buNone/>
            </a:pPr>
            <a:endParaRPr lang="nl-NL" sz="2200" dirty="0" smtClean="0">
              <a:solidFill>
                <a:schemeClr val="accent3">
                  <a:lumMod val="50000"/>
                </a:schemeClr>
              </a:solidFill>
            </a:endParaRP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Bevolking en Technologie</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Invloed van technieken</a:t>
            </a: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
        <p:nvSpPr>
          <p:cNvPr id="7" name="Actieknop: Film 6">
            <a:hlinkClick r:id="rId2" highlightClick="1"/>
          </p:cNvPr>
          <p:cNvSpPr/>
          <p:nvPr/>
        </p:nvSpPr>
        <p:spPr>
          <a:xfrm>
            <a:off x="1703512" y="5157192"/>
            <a:ext cx="1042416" cy="1042416"/>
          </a:xfrm>
          <a:prstGeom prst="actionButtonMovi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12141320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3">
                    <a:lumMod val="75000"/>
                  </a:schemeClr>
                </a:solidFill>
              </a:rPr>
              <a:t>Herhaling</a:t>
            </a:r>
            <a:endParaRPr lang="nl-NL" dirty="0">
              <a:solidFill>
                <a:schemeClr val="accent3">
                  <a:lumMod val="75000"/>
                </a:schemeClr>
              </a:solidFill>
            </a:endParaRP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Bevolking en Technologie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Invloed van technieken</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Herhaling</a:t>
            </a:r>
            <a:endParaRPr lang="nl-NL" b="1" i="1"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Afsluiting</a:t>
            </a:r>
            <a:endParaRPr lang="nl-NL" dirty="0">
              <a:solidFill>
                <a:schemeClr val="bg1"/>
              </a:solidFill>
            </a:endParaRPr>
          </a:p>
        </p:txBody>
      </p:sp>
      <p:sp>
        <p:nvSpPr>
          <p:cNvPr id="9" name="Tijdelijke aanduiding voor inhoud 2"/>
          <p:cNvSpPr>
            <a:spLocks noGrp="1"/>
          </p:cNvSpPr>
          <p:nvPr>
            <p:ph idx="1"/>
          </p:nvPr>
        </p:nvSpPr>
        <p:spPr>
          <a:xfrm>
            <a:off x="3863752" y="1556792"/>
            <a:ext cx="8208912" cy="4569373"/>
          </a:xfrm>
        </p:spPr>
        <p:txBody>
          <a:bodyPr>
            <a:normAutofit fontScale="70000" lnSpcReduction="20000"/>
          </a:bodyPr>
          <a:lstStyle/>
          <a:p>
            <a:pPr>
              <a:buNone/>
            </a:pPr>
            <a:r>
              <a:rPr lang="nl-NL" b="1" dirty="0" smtClean="0">
                <a:solidFill>
                  <a:schemeClr val="accent3">
                    <a:lumMod val="50000"/>
                  </a:schemeClr>
                </a:solidFill>
              </a:rPr>
              <a:t>Aan het eind van de les kunnen jullie uitleggen:</a:t>
            </a:r>
          </a:p>
          <a:p>
            <a:r>
              <a:rPr lang="nl-NL" dirty="0" smtClean="0">
                <a:solidFill>
                  <a:schemeClr val="accent3">
                    <a:lumMod val="50000"/>
                  </a:schemeClr>
                </a:solidFill>
              </a:rPr>
              <a:t>Welke uitvindingen bijdroegen aan de bevolkingsgroei tussen 1800 – 1900;</a:t>
            </a:r>
          </a:p>
          <a:p>
            <a:r>
              <a:rPr lang="nl-NL" dirty="0" smtClean="0">
                <a:solidFill>
                  <a:schemeClr val="accent3">
                    <a:lumMod val="50000"/>
                  </a:schemeClr>
                </a:solidFill>
              </a:rPr>
              <a:t>Welke uitvindingen bijdroegen aan het kleiner maken van de wereld;</a:t>
            </a:r>
          </a:p>
          <a:p>
            <a:r>
              <a:rPr lang="nl-NL" dirty="0" smtClean="0">
                <a:solidFill>
                  <a:schemeClr val="accent3">
                    <a:lumMod val="50000"/>
                  </a:schemeClr>
                </a:solidFill>
              </a:rPr>
              <a:t>Welke invloed nieuwe technieken hadden op de samenleving;</a:t>
            </a:r>
          </a:p>
          <a:p>
            <a:pPr>
              <a:buNone/>
            </a:pPr>
            <a:endParaRPr lang="nl-NL" dirty="0" smtClean="0">
              <a:solidFill>
                <a:schemeClr val="accent3">
                  <a:lumMod val="50000"/>
                </a:schemeClr>
              </a:solidFill>
            </a:endParaRPr>
          </a:p>
          <a:p>
            <a:pPr>
              <a:buNone/>
            </a:pPr>
            <a:r>
              <a:rPr lang="nl-NL" b="1" dirty="0" smtClean="0">
                <a:solidFill>
                  <a:schemeClr val="accent3">
                    <a:lumMod val="50000"/>
                  </a:schemeClr>
                </a:solidFill>
              </a:rPr>
              <a:t>KA</a:t>
            </a:r>
          </a:p>
          <a:p>
            <a:pPr>
              <a:buNone/>
            </a:pPr>
            <a:r>
              <a:rPr lang="nl-NL" dirty="0" smtClean="0">
                <a:solidFill>
                  <a:schemeClr val="accent3">
                    <a:lumMod val="50000"/>
                  </a:schemeClr>
                </a:solidFill>
              </a:rPr>
              <a:t>31. de industriële revolutie legde in de westerse wereld de basis voor een industriële samenleving;</a:t>
            </a:r>
          </a:p>
          <a:p>
            <a:pPr>
              <a:buNone/>
            </a:pPr>
            <a:r>
              <a:rPr lang="nl-NL" dirty="0" smtClean="0">
                <a:solidFill>
                  <a:schemeClr val="accent3">
                    <a:lumMod val="50000"/>
                  </a:schemeClr>
                </a:solidFill>
              </a:rPr>
              <a:t>40. de rol van moderne propaganda- en communicatiemiddelen en vormen van massaorganisatie;</a:t>
            </a:r>
          </a:p>
        </p:txBody>
      </p:sp>
    </p:spTree>
    <p:extLst>
      <p:ext uri="{BB962C8B-B14F-4D97-AF65-F5344CB8AC3E}">
        <p14:creationId xmlns:p14="http://schemas.microsoft.com/office/powerpoint/2010/main" val="6629887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solidFill>
                  <a:schemeClr val="accent3">
                    <a:lumMod val="75000"/>
                  </a:schemeClr>
                </a:solidFill>
              </a:rPr>
              <a:t>Afsluiting</a:t>
            </a:r>
            <a:endParaRPr lang="nl-NL" dirty="0">
              <a:solidFill>
                <a:schemeClr val="accent3">
                  <a:lumMod val="75000"/>
                </a:schemeClr>
              </a:solidFill>
            </a:endParaRPr>
          </a:p>
        </p:txBody>
      </p:sp>
      <p:sp>
        <p:nvSpPr>
          <p:cNvPr id="5" name="Tijdelijke aanduiding voor inhoud 2"/>
          <p:cNvSpPr txBox="1">
            <a:spLocks/>
          </p:cNvSpPr>
          <p:nvPr/>
        </p:nvSpPr>
        <p:spPr>
          <a:xfrm>
            <a:off x="292577" y="2060848"/>
            <a:ext cx="2880320" cy="4525963"/>
          </a:xfrm>
          <a:prstGeom prst="rect">
            <a:avLst/>
          </a:prstGeom>
        </p:spPr>
        <p:txBody>
          <a:bodyPr vert="horz" lIns="91440" tIns="45720" rIns="91440" bIns="45720" rtlCol="0">
            <a:normAutofit/>
          </a:bodyPr>
          <a:lstStyle/>
          <a:p>
            <a:pPr marL="342900" indent="-342900">
              <a:spcBef>
                <a:spcPct val="20000"/>
              </a:spcBef>
              <a:buFont typeface="Arial" pitchFamily="34" charset="0"/>
              <a:buChar char="•"/>
              <a:defRPr/>
            </a:pPr>
            <a:r>
              <a:rPr lang="nl-NL" dirty="0" smtClean="0">
                <a:solidFill>
                  <a:schemeClr val="bg1"/>
                </a:solidFill>
              </a:rPr>
              <a:t>Welkom</a:t>
            </a:r>
          </a:p>
          <a:p>
            <a:pPr marL="342900" indent="-342900">
              <a:spcBef>
                <a:spcPct val="20000"/>
              </a:spcBef>
              <a:buFont typeface="Arial" pitchFamily="34" charset="0"/>
              <a:buChar char="•"/>
              <a:defRPr/>
            </a:pPr>
            <a:r>
              <a:rPr lang="nl-NL" dirty="0" smtClean="0">
                <a:solidFill>
                  <a:schemeClr val="bg1"/>
                </a:solidFill>
              </a:rPr>
              <a:t>Lesdoelen</a:t>
            </a:r>
          </a:p>
          <a:p>
            <a:pPr marL="342900" indent="-342900">
              <a:spcBef>
                <a:spcPct val="20000"/>
              </a:spcBef>
              <a:buFont typeface="Arial" pitchFamily="34" charset="0"/>
              <a:buChar char="•"/>
              <a:defRPr/>
            </a:pPr>
            <a:r>
              <a:rPr lang="nl-NL" dirty="0" smtClean="0">
                <a:solidFill>
                  <a:schemeClr val="bg1"/>
                </a:solidFill>
              </a:rPr>
              <a:t>Vorige les</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Bevolking en Technologie</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Invloed van technieken</a:t>
            </a:r>
            <a:endParaRPr lang="nl-NL" dirty="0">
              <a:solidFill>
                <a:schemeClr val="bg1"/>
              </a:solidFill>
            </a:endParaRPr>
          </a:p>
          <a:p>
            <a:pPr marL="342900" indent="-342900">
              <a:spcBef>
                <a:spcPct val="20000"/>
              </a:spcBef>
              <a:buFont typeface="Arial" pitchFamily="34" charset="0"/>
              <a:buChar char="•"/>
              <a:defRPr/>
            </a:pPr>
            <a:r>
              <a:rPr lang="nl-NL" dirty="0" smtClean="0">
                <a:solidFill>
                  <a:schemeClr val="bg1"/>
                </a:solidFill>
              </a:rPr>
              <a:t>Herhaling</a:t>
            </a:r>
            <a:endParaRPr lang="nl-NL" dirty="0">
              <a:solidFill>
                <a:schemeClr val="bg1"/>
              </a:solidFill>
            </a:endParaRPr>
          </a:p>
          <a:p>
            <a:pPr marL="342900" indent="-342900">
              <a:spcBef>
                <a:spcPct val="20000"/>
              </a:spcBef>
              <a:buFont typeface="Arial" pitchFamily="34" charset="0"/>
              <a:buChar char="•"/>
              <a:defRPr/>
            </a:pPr>
            <a:r>
              <a:rPr lang="nl-NL" b="1" i="1" dirty="0" smtClean="0">
                <a:solidFill>
                  <a:schemeClr val="bg1"/>
                </a:solidFill>
              </a:rPr>
              <a:t>Afsluiting</a:t>
            </a:r>
            <a:endParaRPr lang="nl-NL" b="1" i="1" dirty="0">
              <a:solidFill>
                <a:schemeClr val="bg1"/>
              </a:solidFill>
            </a:endParaRPr>
          </a:p>
        </p:txBody>
      </p:sp>
      <p:sp>
        <p:nvSpPr>
          <p:cNvPr id="6" name="Tijdelijke aanduiding voor inhoud 2"/>
          <p:cNvSpPr>
            <a:spLocks noGrp="1"/>
          </p:cNvSpPr>
          <p:nvPr>
            <p:ph idx="1"/>
          </p:nvPr>
        </p:nvSpPr>
        <p:spPr>
          <a:xfrm>
            <a:off x="3863752" y="1556792"/>
            <a:ext cx="8208912" cy="4569373"/>
          </a:xfrm>
        </p:spPr>
        <p:txBody>
          <a:bodyPr>
            <a:normAutofit fontScale="62500" lnSpcReduction="20000"/>
          </a:bodyPr>
          <a:lstStyle/>
          <a:p>
            <a:pPr>
              <a:buNone/>
            </a:pPr>
            <a:r>
              <a:rPr lang="nl-NL" b="1" dirty="0" smtClean="0">
                <a:solidFill>
                  <a:schemeClr val="accent3">
                    <a:lumMod val="50000"/>
                  </a:schemeClr>
                </a:solidFill>
              </a:rPr>
              <a:t>Volgende les:</a:t>
            </a:r>
          </a:p>
          <a:p>
            <a:pPr>
              <a:buNone/>
            </a:pPr>
            <a:r>
              <a:rPr lang="nl-NL" dirty="0" smtClean="0">
                <a:solidFill>
                  <a:schemeClr val="accent3">
                    <a:lumMod val="50000"/>
                  </a:schemeClr>
                </a:solidFill>
              </a:rPr>
              <a:t>De Eerste Wereldoorlog</a:t>
            </a:r>
          </a:p>
          <a:p>
            <a:pPr>
              <a:buNone/>
            </a:pPr>
            <a:endParaRPr lang="nl-NL" dirty="0" smtClean="0">
              <a:solidFill>
                <a:schemeClr val="accent3">
                  <a:lumMod val="50000"/>
                </a:schemeClr>
              </a:solidFill>
            </a:endParaRPr>
          </a:p>
          <a:p>
            <a:pPr>
              <a:buNone/>
            </a:pPr>
            <a:r>
              <a:rPr lang="nl-NL" b="1" dirty="0" smtClean="0">
                <a:solidFill>
                  <a:schemeClr val="accent3">
                    <a:lumMod val="50000"/>
                  </a:schemeClr>
                </a:solidFill>
              </a:rPr>
              <a:t>Vraag van vandaag: (3p)</a:t>
            </a:r>
          </a:p>
          <a:p>
            <a:pPr>
              <a:buNone/>
            </a:pPr>
            <a:r>
              <a:rPr lang="nl-NL" dirty="0" smtClean="0">
                <a:solidFill>
                  <a:schemeClr val="accent3">
                    <a:lumMod val="50000"/>
                  </a:schemeClr>
                </a:solidFill>
              </a:rPr>
              <a:t>Leg uit welke invloed de uitvinding Radio en Televisie hadden op het ontstaan van propaganda.</a:t>
            </a:r>
          </a:p>
          <a:p>
            <a:pPr>
              <a:buNone/>
            </a:pPr>
            <a:r>
              <a:rPr lang="nl-NL" b="1" dirty="0" smtClean="0">
                <a:solidFill>
                  <a:schemeClr val="accent3">
                    <a:lumMod val="50000"/>
                  </a:schemeClr>
                </a:solidFill>
              </a:rPr>
              <a:t>Antwoord: </a:t>
            </a:r>
          </a:p>
          <a:p>
            <a:pPr marL="0" indent="0">
              <a:buNone/>
            </a:pPr>
            <a:r>
              <a:rPr lang="nl-NL" b="1" dirty="0" smtClean="0">
                <a:solidFill>
                  <a:schemeClr val="accent3">
                    <a:lumMod val="50000"/>
                  </a:schemeClr>
                </a:solidFill>
              </a:rPr>
              <a:t>(2 punten, 1 punt uitleg uitvinding Radio en Televisie, 1 punt hoe radio en tv gebruikt werden, 1 punt koppeling met en uitleg van het ontstaan van propaganda)</a:t>
            </a:r>
          </a:p>
          <a:p>
            <a:pPr marL="0" indent="0">
              <a:buNone/>
            </a:pPr>
            <a:r>
              <a:rPr lang="nl-NL" dirty="0" smtClean="0">
                <a:solidFill>
                  <a:schemeClr val="accent3">
                    <a:lumMod val="50000"/>
                  </a:schemeClr>
                </a:solidFill>
              </a:rPr>
              <a:t>De uitvinding van Radio en Televisie houdt in dat grote groepen mensen via de radio, televisie of in bioscopen tegelijk bereikt konden worden. (1p) Door dit fenomeen begonnen politieke partijen reclame te maken om hun eigen standpunten te promoten. (1p) Later zou blijken dat de nieuwe mogelijkheden ook gebruikt werden voor het ophitsen en misleiden van de mensenmassa’s. Dit heet propaganda (1p)</a:t>
            </a:r>
          </a:p>
        </p:txBody>
      </p:sp>
    </p:spTree>
    <p:extLst>
      <p:ext uri="{BB962C8B-B14F-4D97-AF65-F5344CB8AC3E}">
        <p14:creationId xmlns:p14="http://schemas.microsoft.com/office/powerpoint/2010/main" val="3519282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wipe(down)">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3" end="3"/>
                                            </p:txEl>
                                          </p:spTgt>
                                        </p:tgtEl>
                                        <p:attrNameLst>
                                          <p:attrName>style.visibility</p:attrName>
                                        </p:attrNameLst>
                                      </p:cBhvr>
                                      <p:to>
                                        <p:strVal val="visible"/>
                                      </p:to>
                                    </p:set>
                                    <p:animEffect transition="in" filter="wipe(down)">
                                      <p:cBhvr>
                                        <p:cTn id="17" dur="500"/>
                                        <p:tgtEl>
                                          <p:spTgt spid="6">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4" end="4"/>
                                            </p:txEl>
                                          </p:spTgt>
                                        </p:tgtEl>
                                        <p:attrNameLst>
                                          <p:attrName>style.visibility</p:attrName>
                                        </p:attrNameLst>
                                      </p:cBhvr>
                                      <p:to>
                                        <p:strVal val="visible"/>
                                      </p:to>
                                    </p:set>
                                    <p:animEffect transition="in" filter="wipe(down)">
                                      <p:cBhvr>
                                        <p:cTn id="22" dur="500"/>
                                        <p:tgtEl>
                                          <p:spTgt spid="6">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animEffect transition="in" filter="wipe(down)">
                                      <p:cBhvr>
                                        <p:cTn id="27" dur="500"/>
                                        <p:tgtEl>
                                          <p:spTgt spid="6">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6">
                                            <p:txEl>
                                              <p:pRg st="6" end="6"/>
                                            </p:txEl>
                                          </p:spTgt>
                                        </p:tgtEl>
                                        <p:attrNameLst>
                                          <p:attrName>style.visibility</p:attrName>
                                        </p:attrNameLst>
                                      </p:cBhvr>
                                      <p:to>
                                        <p:strVal val="visible"/>
                                      </p:to>
                                    </p:set>
                                    <p:animEffect transition="in" filter="wipe(down)">
                                      <p:cBhvr>
                                        <p:cTn id="32" dur="500"/>
                                        <p:tgtEl>
                                          <p:spTgt spid="6">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6">
                                            <p:txEl>
                                              <p:pRg st="7" end="7"/>
                                            </p:txEl>
                                          </p:spTgt>
                                        </p:tgtEl>
                                        <p:attrNameLst>
                                          <p:attrName>style.visibility</p:attrName>
                                        </p:attrNameLst>
                                      </p:cBhvr>
                                      <p:to>
                                        <p:strVal val="visible"/>
                                      </p:to>
                                    </p:set>
                                    <p:animEffect transition="in" filter="wipe(down)">
                                      <p:cBhvr>
                                        <p:cTn id="3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743</TotalTime>
  <Words>474</Words>
  <Application>Microsoft Office PowerPoint</Application>
  <PresentationFormat>Breedbeeld</PresentationFormat>
  <Paragraphs>114</Paragraphs>
  <Slides>8</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8</vt:i4>
      </vt:variant>
    </vt:vector>
  </HeadingPairs>
  <TitlesOfParts>
    <vt:vector size="11" baseType="lpstr">
      <vt:lpstr>Arial</vt:lpstr>
      <vt:lpstr>Calibri</vt:lpstr>
      <vt:lpstr>Office-thema</vt:lpstr>
      <vt:lpstr>Een moderne wereld</vt:lpstr>
      <vt:lpstr>Lesdoelen</vt:lpstr>
      <vt:lpstr>Vorige Les</vt:lpstr>
      <vt:lpstr>De Bevolking en Technologie</vt:lpstr>
      <vt:lpstr>De Bevolking en Technologie</vt:lpstr>
      <vt:lpstr>Invloed van Technieken</vt:lpstr>
      <vt:lpstr>Herhaling</vt:lpstr>
      <vt:lpstr>Afsluiting</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century of great change</dc:title>
  <dc:creator>Monique</dc:creator>
  <cp:lastModifiedBy>Paul de Haan</cp:lastModifiedBy>
  <cp:revision>94</cp:revision>
  <dcterms:created xsi:type="dcterms:W3CDTF">2016-08-23T07:40:09Z</dcterms:created>
  <dcterms:modified xsi:type="dcterms:W3CDTF">2019-08-05T09:57:28Z</dcterms:modified>
</cp:coreProperties>
</file>